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14"/>
  </p:notesMasterIdLst>
  <p:sldIdLst>
    <p:sldId id="260" r:id="rId2"/>
    <p:sldId id="313" r:id="rId3"/>
    <p:sldId id="314" r:id="rId4"/>
    <p:sldId id="315" r:id="rId5"/>
    <p:sldId id="324" r:id="rId6"/>
    <p:sldId id="332" r:id="rId7"/>
    <p:sldId id="325" r:id="rId8"/>
    <p:sldId id="331" r:id="rId9"/>
    <p:sldId id="327" r:id="rId10"/>
    <p:sldId id="329" r:id="rId11"/>
    <p:sldId id="330" r:id="rId12"/>
    <p:sldId id="29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6">
          <p15:clr>
            <a:srgbClr val="A4A3A4"/>
          </p15:clr>
        </p15:guide>
        <p15:guide id="2" orient="horz" pos="1744">
          <p15:clr>
            <a:srgbClr val="A4A3A4"/>
          </p15:clr>
        </p15:guide>
        <p15:guide id="3" orient="horz" pos="896">
          <p15:clr>
            <a:srgbClr val="A4A3A4"/>
          </p15:clr>
        </p15:guide>
        <p15:guide id="4" orient="horz" pos="2568">
          <p15:clr>
            <a:srgbClr val="A4A3A4"/>
          </p15:clr>
        </p15:guide>
        <p15:guide id="5" orient="horz" pos="3512">
          <p15:clr>
            <a:srgbClr val="A4A3A4"/>
          </p15:clr>
        </p15:guide>
        <p15:guide id="6" pos="5480">
          <p15:clr>
            <a:srgbClr val="A4A3A4"/>
          </p15:clr>
        </p15:guide>
        <p15:guide id="7" pos="272">
          <p15:clr>
            <a:srgbClr val="A4A3A4"/>
          </p15:clr>
        </p15:guide>
        <p15:guide id="8" pos="28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i A. Al Dosari" initials="AAAD" lastIdx="17" clrIdx="0">
    <p:extLst>
      <p:ext uri="{19B8F6BF-5375-455C-9EA6-DF929625EA0E}">
        <p15:presenceInfo xmlns:p15="http://schemas.microsoft.com/office/powerpoint/2012/main" userId="S-1-5-21-876378617-1490751924-622671684-24329" providerId="AD"/>
      </p:ext>
    </p:extLst>
  </p:cmAuthor>
  <p:cmAuthor id="2" name="Heba H. Al-Fara" initials="HHA" lastIdx="15" clrIdx="1">
    <p:extLst>
      <p:ext uri="{19B8F6BF-5375-455C-9EA6-DF929625EA0E}">
        <p15:presenceInfo xmlns:p15="http://schemas.microsoft.com/office/powerpoint/2012/main" userId="S-1-5-21-876378617-1490751924-622671684-79860" providerId="AD"/>
      </p:ext>
    </p:extLst>
  </p:cmAuthor>
  <p:cmAuthor id="3" name="Hala A. Mohamed" initials="HAM" lastIdx="5" clrIdx="2">
    <p:extLst>
      <p:ext uri="{19B8F6BF-5375-455C-9EA6-DF929625EA0E}">
        <p15:presenceInfo xmlns:p15="http://schemas.microsoft.com/office/powerpoint/2012/main" userId="S::halmohamed@qf.org.qa::2d151358-ae7d-4b49-9946-525927bae0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F2F2"/>
    <a:srgbClr val="BFDFDE"/>
    <a:srgbClr val="84ACA7"/>
    <a:srgbClr val="61B3A5"/>
    <a:srgbClr val="81C1BF"/>
    <a:srgbClr val="458D8B"/>
    <a:srgbClr val="6AC6C6"/>
    <a:srgbClr val="2F5F5E"/>
    <a:srgbClr val="54ABA9"/>
    <a:srgbClr val="94D1D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2"/>
    <p:restoredTop sz="94694"/>
  </p:normalViewPr>
  <p:slideViewPr>
    <p:cSldViewPr snapToGrid="0" snapToObjects="1">
      <p:cViewPr varScale="1">
        <p:scale>
          <a:sx n="62" d="100"/>
          <a:sy n="62" d="100"/>
        </p:scale>
        <p:origin x="1496" y="56"/>
      </p:cViewPr>
      <p:guideLst>
        <p:guide orient="horz" pos="416"/>
        <p:guide orient="horz" pos="1744"/>
        <p:guide orient="horz" pos="896"/>
        <p:guide orient="horz" pos="2568"/>
        <p:guide orient="horz" pos="3512"/>
        <p:guide pos="5480"/>
        <p:guide pos="272"/>
        <p:guide pos="288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6F1BFC-722B-42B3-9EF8-CECF70EA321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B933196-1EE6-4A9E-A2AE-99E9D08EADE4}">
      <dgm:prSet custT="1"/>
      <dgm:spPr/>
      <dgm:t>
        <a:bodyPr/>
        <a:lstStyle/>
        <a:p>
          <a:r>
            <a:rPr lang="en-US" sz="2400" b="1" dirty="0">
              <a:solidFill>
                <a:srgbClr val="2F5F5E"/>
              </a:solidFill>
            </a:rPr>
            <a:t>Discussion in this domain is shaped by four main policy areas</a:t>
          </a:r>
        </a:p>
      </dgm:t>
    </dgm:pt>
    <dgm:pt modelId="{F8CAA9F8-BECC-44D7-A79D-0B2AA18DCB62}" type="parTrans" cxnId="{8299E4C7-800C-4EE1-A876-408F972A5306}">
      <dgm:prSet/>
      <dgm:spPr/>
      <dgm:t>
        <a:bodyPr/>
        <a:lstStyle/>
        <a:p>
          <a:endParaRPr lang="en-US"/>
        </a:p>
      </dgm:t>
    </dgm:pt>
    <dgm:pt modelId="{4C0B8EF5-2B62-4F05-8011-2903B6EBF29F}" type="sibTrans" cxnId="{8299E4C7-800C-4EE1-A876-408F972A5306}">
      <dgm:prSet/>
      <dgm:spPr/>
      <dgm:t>
        <a:bodyPr/>
        <a:lstStyle/>
        <a:p>
          <a:endParaRPr lang="en-US"/>
        </a:p>
      </dgm:t>
    </dgm:pt>
    <dgm:pt modelId="{D0674DA1-5D9F-44AC-BA90-3631AFBE14A7}">
      <dgm:prSet/>
      <dgm:spPr/>
      <dgm:t>
        <a:bodyPr/>
        <a:lstStyle/>
        <a:p>
          <a:r>
            <a:rPr lang="en-US" b="1" dirty="0">
              <a:solidFill>
                <a:srgbClr val="2F5F5E"/>
              </a:solidFill>
            </a:rPr>
            <a:t>Employee-centered flexibility</a:t>
          </a:r>
        </a:p>
      </dgm:t>
    </dgm:pt>
    <dgm:pt modelId="{28BF9826-3714-47DB-9742-B1E6F84C06DF}" type="parTrans" cxnId="{FBB72A0D-EB9D-4C5A-A930-E6B7F64DFE56}">
      <dgm:prSet/>
      <dgm:spPr/>
      <dgm:t>
        <a:bodyPr/>
        <a:lstStyle/>
        <a:p>
          <a:endParaRPr lang="en-US"/>
        </a:p>
      </dgm:t>
    </dgm:pt>
    <dgm:pt modelId="{EB63A18A-1680-4911-91C0-0ABABA55C53E}" type="sibTrans" cxnId="{FBB72A0D-EB9D-4C5A-A930-E6B7F64DFE56}">
      <dgm:prSet/>
      <dgm:spPr/>
      <dgm:t>
        <a:bodyPr/>
        <a:lstStyle/>
        <a:p>
          <a:endParaRPr lang="en-US"/>
        </a:p>
      </dgm:t>
    </dgm:pt>
    <dgm:pt modelId="{E927A0C3-534C-4A89-9E37-E2DAA9745D59}">
      <dgm:prSet/>
      <dgm:spPr/>
      <dgm:t>
        <a:bodyPr/>
        <a:lstStyle/>
        <a:p>
          <a:r>
            <a:rPr lang="en-US" b="1" dirty="0">
              <a:solidFill>
                <a:srgbClr val="2F5F5E"/>
              </a:solidFill>
            </a:rPr>
            <a:t>Parental paid leaves</a:t>
          </a:r>
        </a:p>
      </dgm:t>
    </dgm:pt>
    <dgm:pt modelId="{0507DD63-53DC-4C49-8642-50132E6968E8}" type="parTrans" cxnId="{5FE193CC-05AE-4250-B1B7-D38A82747EFD}">
      <dgm:prSet/>
      <dgm:spPr/>
      <dgm:t>
        <a:bodyPr/>
        <a:lstStyle/>
        <a:p>
          <a:endParaRPr lang="en-US"/>
        </a:p>
      </dgm:t>
    </dgm:pt>
    <dgm:pt modelId="{D166E00D-1DBF-46D0-BDC6-51DFDD37CE61}" type="sibTrans" cxnId="{5FE193CC-05AE-4250-B1B7-D38A82747EFD}">
      <dgm:prSet/>
      <dgm:spPr/>
      <dgm:t>
        <a:bodyPr/>
        <a:lstStyle/>
        <a:p>
          <a:endParaRPr lang="en-US"/>
        </a:p>
      </dgm:t>
    </dgm:pt>
    <dgm:pt modelId="{2007AC59-FEA8-4DB9-9564-95525767A468}">
      <dgm:prSet/>
      <dgm:spPr/>
      <dgm:t>
        <a:bodyPr/>
        <a:lstStyle/>
        <a:p>
          <a:r>
            <a:rPr lang="en-US" b="1" dirty="0">
              <a:solidFill>
                <a:srgbClr val="2F5F5E"/>
              </a:solidFill>
            </a:rPr>
            <a:t>The length of working hours</a:t>
          </a:r>
        </a:p>
      </dgm:t>
    </dgm:pt>
    <dgm:pt modelId="{8064750F-EF77-4EC6-AA64-3BA4DAD0CF95}" type="parTrans" cxnId="{AC5921D3-924F-4BB0-B86D-9BE883356C64}">
      <dgm:prSet/>
      <dgm:spPr/>
      <dgm:t>
        <a:bodyPr/>
        <a:lstStyle/>
        <a:p>
          <a:endParaRPr lang="en-US"/>
        </a:p>
      </dgm:t>
    </dgm:pt>
    <dgm:pt modelId="{217B7F87-DC19-4697-8CB8-7A7B2F95215F}" type="sibTrans" cxnId="{AC5921D3-924F-4BB0-B86D-9BE883356C64}">
      <dgm:prSet/>
      <dgm:spPr/>
      <dgm:t>
        <a:bodyPr/>
        <a:lstStyle/>
        <a:p>
          <a:endParaRPr lang="en-US"/>
        </a:p>
      </dgm:t>
    </dgm:pt>
    <dgm:pt modelId="{7F1A3348-8657-40F9-B8E0-0ABD58140476}">
      <dgm:prSet/>
      <dgm:spPr/>
      <dgm:t>
        <a:bodyPr/>
        <a:lstStyle/>
        <a:p>
          <a:pPr algn="l"/>
          <a:r>
            <a:rPr lang="en-US" b="1" dirty="0">
              <a:solidFill>
                <a:srgbClr val="2F5F5E"/>
              </a:solidFill>
            </a:rPr>
            <a:t>Childcare and </a:t>
          </a:r>
          <a:r>
            <a:rPr lang="en-US" b="1" u="sng" dirty="0">
              <a:solidFill>
                <a:srgbClr val="2F5F5E"/>
              </a:solidFill>
            </a:rPr>
            <a:t>access</a:t>
          </a:r>
          <a:r>
            <a:rPr lang="en-US" b="1" dirty="0">
              <a:solidFill>
                <a:srgbClr val="2F5F5E"/>
              </a:solidFill>
            </a:rPr>
            <a:t> to childcare</a:t>
          </a:r>
        </a:p>
      </dgm:t>
    </dgm:pt>
    <dgm:pt modelId="{F3EB7DFE-FACC-49E8-BAEA-D41CAB772EAC}" type="parTrans" cxnId="{9789CC71-34F1-49B6-ABAC-C980A864705A}">
      <dgm:prSet/>
      <dgm:spPr/>
      <dgm:t>
        <a:bodyPr/>
        <a:lstStyle/>
        <a:p>
          <a:endParaRPr lang="en-US"/>
        </a:p>
      </dgm:t>
    </dgm:pt>
    <dgm:pt modelId="{CF0B937B-5CDC-4840-BD89-15ED5CA825F6}" type="sibTrans" cxnId="{9789CC71-34F1-49B6-ABAC-C980A864705A}">
      <dgm:prSet/>
      <dgm:spPr/>
      <dgm:t>
        <a:bodyPr/>
        <a:lstStyle/>
        <a:p>
          <a:endParaRPr lang="en-US"/>
        </a:p>
      </dgm:t>
    </dgm:pt>
    <dgm:pt modelId="{E1D39416-4A61-41C4-B2D4-1A403FC6F328}">
      <dgm:prSet custT="1"/>
      <dgm:spPr/>
      <dgm:t>
        <a:bodyPr/>
        <a:lstStyle/>
        <a:p>
          <a:pPr algn="l"/>
          <a:r>
            <a:rPr lang="en-US" sz="2400" b="1" dirty="0">
              <a:solidFill>
                <a:srgbClr val="2F5F5E"/>
              </a:solidFill>
            </a:rPr>
            <a:t>FWAs are part of “family-friendly policies”, which refer to policies that help working parents to reconcile work and family life</a:t>
          </a:r>
        </a:p>
      </dgm:t>
    </dgm:pt>
    <dgm:pt modelId="{570BECB5-521D-4F3C-87A5-91EE7178CB5B}" type="sibTrans" cxnId="{96D9FDFD-48BC-464F-82E8-075F29994542}">
      <dgm:prSet/>
      <dgm:spPr/>
      <dgm:t>
        <a:bodyPr/>
        <a:lstStyle/>
        <a:p>
          <a:endParaRPr lang="en-US"/>
        </a:p>
      </dgm:t>
    </dgm:pt>
    <dgm:pt modelId="{281F91F7-5FF2-4B5D-BCC3-4AE131B0FC3D}" type="parTrans" cxnId="{96D9FDFD-48BC-464F-82E8-075F29994542}">
      <dgm:prSet/>
      <dgm:spPr/>
      <dgm:t>
        <a:bodyPr/>
        <a:lstStyle/>
        <a:p>
          <a:endParaRPr lang="en-US"/>
        </a:p>
      </dgm:t>
    </dgm:pt>
    <dgm:pt modelId="{F314F2C2-20B5-4E11-8BAA-7C00760B0648}" type="pres">
      <dgm:prSet presAssocID="{5D6F1BFC-722B-42B3-9EF8-CECF70EA3213}" presName="hierChild1" presStyleCnt="0">
        <dgm:presLayoutVars>
          <dgm:chPref val="1"/>
          <dgm:dir/>
          <dgm:animOne val="branch"/>
          <dgm:animLvl val="lvl"/>
          <dgm:resizeHandles/>
        </dgm:presLayoutVars>
      </dgm:prSet>
      <dgm:spPr/>
    </dgm:pt>
    <dgm:pt modelId="{A7A057BC-35DA-4B11-A177-8FEDD3F03977}" type="pres">
      <dgm:prSet presAssocID="{E1D39416-4A61-41C4-B2D4-1A403FC6F328}" presName="hierRoot1" presStyleCnt="0"/>
      <dgm:spPr/>
    </dgm:pt>
    <dgm:pt modelId="{02D8BCDF-254A-4E35-9CA8-9FEBD5442D0E}" type="pres">
      <dgm:prSet presAssocID="{E1D39416-4A61-41C4-B2D4-1A403FC6F328}" presName="composite" presStyleCnt="0"/>
      <dgm:spPr/>
    </dgm:pt>
    <dgm:pt modelId="{3B37DB4A-5804-4EFE-B29A-604EDE882358}" type="pres">
      <dgm:prSet presAssocID="{E1D39416-4A61-41C4-B2D4-1A403FC6F328}" presName="background" presStyleLbl="node0" presStyleIdx="0" presStyleCnt="2"/>
      <dgm:spPr>
        <a:solidFill>
          <a:srgbClr val="2F5F5E"/>
        </a:solidFill>
      </dgm:spPr>
    </dgm:pt>
    <dgm:pt modelId="{00451CE8-197E-4222-B594-80F05BB69E18}" type="pres">
      <dgm:prSet presAssocID="{E1D39416-4A61-41C4-B2D4-1A403FC6F328}" presName="text" presStyleLbl="fgAcc0" presStyleIdx="0" presStyleCnt="2" custScaleX="166727" custScaleY="403177" custLinFactNeighborX="-56937" custLinFactNeighborY="-31830">
        <dgm:presLayoutVars>
          <dgm:chPref val="3"/>
        </dgm:presLayoutVars>
      </dgm:prSet>
      <dgm:spPr/>
    </dgm:pt>
    <dgm:pt modelId="{518E47E7-6988-419D-AC8B-9554CCB983A6}" type="pres">
      <dgm:prSet presAssocID="{E1D39416-4A61-41C4-B2D4-1A403FC6F328}" presName="hierChild2" presStyleCnt="0"/>
      <dgm:spPr/>
    </dgm:pt>
    <dgm:pt modelId="{2564CB9F-6EDB-4C84-BAF9-8DD32FCB657A}" type="pres">
      <dgm:prSet presAssocID="{CB933196-1EE6-4A9E-A2AE-99E9D08EADE4}" presName="hierRoot1" presStyleCnt="0"/>
      <dgm:spPr/>
    </dgm:pt>
    <dgm:pt modelId="{512A5CA6-DCCF-4922-A192-51924CD4E071}" type="pres">
      <dgm:prSet presAssocID="{CB933196-1EE6-4A9E-A2AE-99E9D08EADE4}" presName="composite" presStyleCnt="0"/>
      <dgm:spPr/>
    </dgm:pt>
    <dgm:pt modelId="{E1C4381F-003E-4173-8780-7CA6A80F85B6}" type="pres">
      <dgm:prSet presAssocID="{CB933196-1EE6-4A9E-A2AE-99E9D08EADE4}" presName="background" presStyleLbl="node0" presStyleIdx="1" presStyleCnt="2"/>
      <dgm:spPr>
        <a:solidFill>
          <a:srgbClr val="2F5F5E"/>
        </a:solidFill>
      </dgm:spPr>
    </dgm:pt>
    <dgm:pt modelId="{AE4A5FF7-2C02-4FFE-B4F5-8EE1EC9F3ACC}" type="pres">
      <dgm:prSet presAssocID="{CB933196-1EE6-4A9E-A2AE-99E9D08EADE4}" presName="text" presStyleLbl="fgAcc0" presStyleIdx="1" presStyleCnt="2" custScaleX="203330" custScaleY="162347">
        <dgm:presLayoutVars>
          <dgm:chPref val="3"/>
        </dgm:presLayoutVars>
      </dgm:prSet>
      <dgm:spPr/>
    </dgm:pt>
    <dgm:pt modelId="{BC655BB8-125C-4492-B1F7-D3C5EE7CF5DE}" type="pres">
      <dgm:prSet presAssocID="{CB933196-1EE6-4A9E-A2AE-99E9D08EADE4}" presName="hierChild2" presStyleCnt="0"/>
      <dgm:spPr/>
    </dgm:pt>
    <dgm:pt modelId="{585D350D-B7AA-49F8-B1E4-1569C9A24B00}" type="pres">
      <dgm:prSet presAssocID="{28BF9826-3714-47DB-9742-B1E6F84C06DF}" presName="Name10" presStyleLbl="parChTrans1D2" presStyleIdx="0" presStyleCnt="4"/>
      <dgm:spPr/>
    </dgm:pt>
    <dgm:pt modelId="{82F16AAE-DFF8-4F7A-A30D-A1655819DC92}" type="pres">
      <dgm:prSet presAssocID="{D0674DA1-5D9F-44AC-BA90-3631AFBE14A7}" presName="hierRoot2" presStyleCnt="0"/>
      <dgm:spPr/>
    </dgm:pt>
    <dgm:pt modelId="{CA82CA87-9371-4A7B-8903-5356B270EA7C}" type="pres">
      <dgm:prSet presAssocID="{D0674DA1-5D9F-44AC-BA90-3631AFBE14A7}" presName="composite2" presStyleCnt="0"/>
      <dgm:spPr/>
    </dgm:pt>
    <dgm:pt modelId="{0501DCF6-E514-4A34-9332-95EB8E310594}" type="pres">
      <dgm:prSet presAssocID="{D0674DA1-5D9F-44AC-BA90-3631AFBE14A7}" presName="background2" presStyleLbl="node2" presStyleIdx="0" presStyleCnt="4"/>
      <dgm:spPr>
        <a:solidFill>
          <a:srgbClr val="2F5F5E"/>
        </a:solidFill>
      </dgm:spPr>
    </dgm:pt>
    <dgm:pt modelId="{446B199C-5668-4ECB-8C9D-5EC6FED7243A}" type="pres">
      <dgm:prSet presAssocID="{D0674DA1-5D9F-44AC-BA90-3631AFBE14A7}" presName="text2" presStyleLbl="fgAcc2" presStyleIdx="0" presStyleCnt="4" custScaleY="194959">
        <dgm:presLayoutVars>
          <dgm:chPref val="3"/>
        </dgm:presLayoutVars>
      </dgm:prSet>
      <dgm:spPr/>
    </dgm:pt>
    <dgm:pt modelId="{DE31154A-6DEA-4B0B-BBFE-FB1B13DFA9CD}" type="pres">
      <dgm:prSet presAssocID="{D0674DA1-5D9F-44AC-BA90-3631AFBE14A7}" presName="hierChild3" presStyleCnt="0"/>
      <dgm:spPr/>
    </dgm:pt>
    <dgm:pt modelId="{7AAB8620-7252-4908-BBE2-7BD9C7DBA162}" type="pres">
      <dgm:prSet presAssocID="{0507DD63-53DC-4C49-8642-50132E6968E8}" presName="Name10" presStyleLbl="parChTrans1D2" presStyleIdx="1" presStyleCnt="4"/>
      <dgm:spPr/>
    </dgm:pt>
    <dgm:pt modelId="{0AC054D0-6AF1-411B-8203-22E7FE99BF19}" type="pres">
      <dgm:prSet presAssocID="{E927A0C3-534C-4A89-9E37-E2DAA9745D59}" presName="hierRoot2" presStyleCnt="0"/>
      <dgm:spPr/>
    </dgm:pt>
    <dgm:pt modelId="{AFAC3180-E283-46FB-94E2-C17B94EFE998}" type="pres">
      <dgm:prSet presAssocID="{E927A0C3-534C-4A89-9E37-E2DAA9745D59}" presName="composite2" presStyleCnt="0"/>
      <dgm:spPr/>
    </dgm:pt>
    <dgm:pt modelId="{09664613-2D00-4581-8109-15351C605CAF}" type="pres">
      <dgm:prSet presAssocID="{E927A0C3-534C-4A89-9E37-E2DAA9745D59}" presName="background2" presStyleLbl="node2" presStyleIdx="1" presStyleCnt="4"/>
      <dgm:spPr>
        <a:solidFill>
          <a:srgbClr val="2F5F5E"/>
        </a:solidFill>
      </dgm:spPr>
    </dgm:pt>
    <dgm:pt modelId="{99A0D597-B359-424F-AC37-9B06A5F5FA47}" type="pres">
      <dgm:prSet presAssocID="{E927A0C3-534C-4A89-9E37-E2DAA9745D59}" presName="text2" presStyleLbl="fgAcc2" presStyleIdx="1" presStyleCnt="4" custScaleY="181571">
        <dgm:presLayoutVars>
          <dgm:chPref val="3"/>
        </dgm:presLayoutVars>
      </dgm:prSet>
      <dgm:spPr/>
    </dgm:pt>
    <dgm:pt modelId="{43615F19-AB80-430F-BE5B-12C85E9F6AB3}" type="pres">
      <dgm:prSet presAssocID="{E927A0C3-534C-4A89-9E37-E2DAA9745D59}" presName="hierChild3" presStyleCnt="0"/>
      <dgm:spPr/>
    </dgm:pt>
    <dgm:pt modelId="{77B98EBB-7523-412F-8C6E-88E16AA4DAAB}" type="pres">
      <dgm:prSet presAssocID="{8064750F-EF77-4EC6-AA64-3BA4DAD0CF95}" presName="Name10" presStyleLbl="parChTrans1D2" presStyleIdx="2" presStyleCnt="4"/>
      <dgm:spPr/>
    </dgm:pt>
    <dgm:pt modelId="{360B040A-C0F0-476B-9870-ECD01BC17859}" type="pres">
      <dgm:prSet presAssocID="{2007AC59-FEA8-4DB9-9564-95525767A468}" presName="hierRoot2" presStyleCnt="0"/>
      <dgm:spPr/>
    </dgm:pt>
    <dgm:pt modelId="{6924B2D0-64E2-4A7D-A99C-B99D24612DEE}" type="pres">
      <dgm:prSet presAssocID="{2007AC59-FEA8-4DB9-9564-95525767A468}" presName="composite2" presStyleCnt="0"/>
      <dgm:spPr/>
    </dgm:pt>
    <dgm:pt modelId="{29192AED-F4B6-4455-BDF5-DDEDEBC2C99D}" type="pres">
      <dgm:prSet presAssocID="{2007AC59-FEA8-4DB9-9564-95525767A468}" presName="background2" presStyleLbl="node2" presStyleIdx="2" presStyleCnt="4"/>
      <dgm:spPr>
        <a:solidFill>
          <a:srgbClr val="2F5F5E"/>
        </a:solidFill>
      </dgm:spPr>
    </dgm:pt>
    <dgm:pt modelId="{7B9E8972-61FC-4EA4-ABD6-8647AAA66FA0}" type="pres">
      <dgm:prSet presAssocID="{2007AC59-FEA8-4DB9-9564-95525767A468}" presName="text2" presStyleLbl="fgAcc2" presStyleIdx="2" presStyleCnt="4" custScaleY="178468">
        <dgm:presLayoutVars>
          <dgm:chPref val="3"/>
        </dgm:presLayoutVars>
      </dgm:prSet>
      <dgm:spPr/>
    </dgm:pt>
    <dgm:pt modelId="{614933EE-4DA6-4F8E-9739-AD85BEDCF95F}" type="pres">
      <dgm:prSet presAssocID="{2007AC59-FEA8-4DB9-9564-95525767A468}" presName="hierChild3" presStyleCnt="0"/>
      <dgm:spPr/>
    </dgm:pt>
    <dgm:pt modelId="{FB322DEF-2605-49D6-8E65-7799ECB99C59}" type="pres">
      <dgm:prSet presAssocID="{F3EB7DFE-FACC-49E8-BAEA-D41CAB772EAC}" presName="Name10" presStyleLbl="parChTrans1D2" presStyleIdx="3" presStyleCnt="4"/>
      <dgm:spPr/>
    </dgm:pt>
    <dgm:pt modelId="{E5DB9A0A-01C2-4424-8AD3-AFEC2310292C}" type="pres">
      <dgm:prSet presAssocID="{7F1A3348-8657-40F9-B8E0-0ABD58140476}" presName="hierRoot2" presStyleCnt="0"/>
      <dgm:spPr/>
    </dgm:pt>
    <dgm:pt modelId="{BC9D0819-8F93-4BC6-80C4-6A9C14C6AB35}" type="pres">
      <dgm:prSet presAssocID="{7F1A3348-8657-40F9-B8E0-0ABD58140476}" presName="composite2" presStyleCnt="0"/>
      <dgm:spPr/>
    </dgm:pt>
    <dgm:pt modelId="{CFE5A649-3070-4481-902C-580019DF2DFC}" type="pres">
      <dgm:prSet presAssocID="{7F1A3348-8657-40F9-B8E0-0ABD58140476}" presName="background2" presStyleLbl="node2" presStyleIdx="3" presStyleCnt="4"/>
      <dgm:spPr>
        <a:solidFill>
          <a:srgbClr val="2F5F5E"/>
        </a:solidFill>
      </dgm:spPr>
    </dgm:pt>
    <dgm:pt modelId="{519705EE-5DDC-4F2A-B65F-95B9287AC02A}" type="pres">
      <dgm:prSet presAssocID="{7F1A3348-8657-40F9-B8E0-0ABD58140476}" presName="text2" presStyleLbl="fgAcc2" presStyleIdx="3" presStyleCnt="4" custScaleY="169020">
        <dgm:presLayoutVars>
          <dgm:chPref val="3"/>
        </dgm:presLayoutVars>
      </dgm:prSet>
      <dgm:spPr/>
    </dgm:pt>
    <dgm:pt modelId="{59D40F82-6963-4BF7-B83D-87EE5A9B887F}" type="pres">
      <dgm:prSet presAssocID="{7F1A3348-8657-40F9-B8E0-0ABD58140476}" presName="hierChild3" presStyleCnt="0"/>
      <dgm:spPr/>
    </dgm:pt>
  </dgm:ptLst>
  <dgm:cxnLst>
    <dgm:cxn modelId="{A9693102-560D-4EB5-8FE6-6801D6D86290}" type="presOf" srcId="{D0674DA1-5D9F-44AC-BA90-3631AFBE14A7}" destId="{446B199C-5668-4ECB-8C9D-5EC6FED7243A}" srcOrd="0" destOrd="0" presId="urn:microsoft.com/office/officeart/2005/8/layout/hierarchy1"/>
    <dgm:cxn modelId="{BC82EA0B-B811-4F0A-8B70-B79198D99E3E}" type="presOf" srcId="{F3EB7DFE-FACC-49E8-BAEA-D41CAB772EAC}" destId="{FB322DEF-2605-49D6-8E65-7799ECB99C59}" srcOrd="0" destOrd="0" presId="urn:microsoft.com/office/officeart/2005/8/layout/hierarchy1"/>
    <dgm:cxn modelId="{FBB72A0D-EB9D-4C5A-A930-E6B7F64DFE56}" srcId="{CB933196-1EE6-4A9E-A2AE-99E9D08EADE4}" destId="{D0674DA1-5D9F-44AC-BA90-3631AFBE14A7}" srcOrd="0" destOrd="0" parTransId="{28BF9826-3714-47DB-9742-B1E6F84C06DF}" sibTransId="{EB63A18A-1680-4911-91C0-0ABABA55C53E}"/>
    <dgm:cxn modelId="{6343481C-FED9-4335-B6F9-463535C9BDFD}" type="presOf" srcId="{CB933196-1EE6-4A9E-A2AE-99E9D08EADE4}" destId="{AE4A5FF7-2C02-4FFE-B4F5-8EE1EC9F3ACC}" srcOrd="0" destOrd="0" presId="urn:microsoft.com/office/officeart/2005/8/layout/hierarchy1"/>
    <dgm:cxn modelId="{DE668B48-F90C-4732-BA31-4DF3BFA6B31A}" type="presOf" srcId="{0507DD63-53DC-4C49-8642-50132E6968E8}" destId="{7AAB8620-7252-4908-BBE2-7BD9C7DBA162}" srcOrd="0" destOrd="0" presId="urn:microsoft.com/office/officeart/2005/8/layout/hierarchy1"/>
    <dgm:cxn modelId="{6D549E4B-6A25-40E7-BB6E-E2329661F687}" type="presOf" srcId="{28BF9826-3714-47DB-9742-B1E6F84C06DF}" destId="{585D350D-B7AA-49F8-B1E4-1569C9A24B00}" srcOrd="0" destOrd="0" presId="urn:microsoft.com/office/officeart/2005/8/layout/hierarchy1"/>
    <dgm:cxn modelId="{0E5FE64B-ED0A-423D-A815-098F1FE3276C}" type="presOf" srcId="{7F1A3348-8657-40F9-B8E0-0ABD58140476}" destId="{519705EE-5DDC-4F2A-B65F-95B9287AC02A}" srcOrd="0" destOrd="0" presId="urn:microsoft.com/office/officeart/2005/8/layout/hierarchy1"/>
    <dgm:cxn modelId="{0FDA5B6D-7483-4D88-AC7F-48033B21675F}" type="presOf" srcId="{8064750F-EF77-4EC6-AA64-3BA4DAD0CF95}" destId="{77B98EBB-7523-412F-8C6E-88E16AA4DAAB}" srcOrd="0" destOrd="0" presId="urn:microsoft.com/office/officeart/2005/8/layout/hierarchy1"/>
    <dgm:cxn modelId="{9FED136E-C9E6-4DAF-9778-0C9D57596895}" type="presOf" srcId="{2007AC59-FEA8-4DB9-9564-95525767A468}" destId="{7B9E8972-61FC-4EA4-ABD6-8647AAA66FA0}" srcOrd="0" destOrd="0" presId="urn:microsoft.com/office/officeart/2005/8/layout/hierarchy1"/>
    <dgm:cxn modelId="{3F1C8171-1FFC-4CC4-99A8-173FC942C2CF}" type="presOf" srcId="{E927A0C3-534C-4A89-9E37-E2DAA9745D59}" destId="{99A0D597-B359-424F-AC37-9B06A5F5FA47}" srcOrd="0" destOrd="0" presId="urn:microsoft.com/office/officeart/2005/8/layout/hierarchy1"/>
    <dgm:cxn modelId="{9789CC71-34F1-49B6-ABAC-C980A864705A}" srcId="{CB933196-1EE6-4A9E-A2AE-99E9D08EADE4}" destId="{7F1A3348-8657-40F9-B8E0-0ABD58140476}" srcOrd="3" destOrd="0" parTransId="{F3EB7DFE-FACC-49E8-BAEA-D41CAB772EAC}" sibTransId="{CF0B937B-5CDC-4840-BD89-15ED5CA825F6}"/>
    <dgm:cxn modelId="{2FE56DC6-FCD5-4F54-A7FE-DFFF269EA315}" type="presOf" srcId="{E1D39416-4A61-41C4-B2D4-1A403FC6F328}" destId="{00451CE8-197E-4222-B594-80F05BB69E18}" srcOrd="0" destOrd="0" presId="urn:microsoft.com/office/officeart/2005/8/layout/hierarchy1"/>
    <dgm:cxn modelId="{8299E4C7-800C-4EE1-A876-408F972A5306}" srcId="{5D6F1BFC-722B-42B3-9EF8-CECF70EA3213}" destId="{CB933196-1EE6-4A9E-A2AE-99E9D08EADE4}" srcOrd="1" destOrd="0" parTransId="{F8CAA9F8-BECC-44D7-A79D-0B2AA18DCB62}" sibTransId="{4C0B8EF5-2B62-4F05-8011-2903B6EBF29F}"/>
    <dgm:cxn modelId="{11823ACC-8441-4D26-9F32-8D8F027A2FB0}" type="presOf" srcId="{5D6F1BFC-722B-42B3-9EF8-CECF70EA3213}" destId="{F314F2C2-20B5-4E11-8BAA-7C00760B0648}" srcOrd="0" destOrd="0" presId="urn:microsoft.com/office/officeart/2005/8/layout/hierarchy1"/>
    <dgm:cxn modelId="{5FE193CC-05AE-4250-B1B7-D38A82747EFD}" srcId="{CB933196-1EE6-4A9E-A2AE-99E9D08EADE4}" destId="{E927A0C3-534C-4A89-9E37-E2DAA9745D59}" srcOrd="1" destOrd="0" parTransId="{0507DD63-53DC-4C49-8642-50132E6968E8}" sibTransId="{D166E00D-1DBF-46D0-BDC6-51DFDD37CE61}"/>
    <dgm:cxn modelId="{AC5921D3-924F-4BB0-B86D-9BE883356C64}" srcId="{CB933196-1EE6-4A9E-A2AE-99E9D08EADE4}" destId="{2007AC59-FEA8-4DB9-9564-95525767A468}" srcOrd="2" destOrd="0" parTransId="{8064750F-EF77-4EC6-AA64-3BA4DAD0CF95}" sibTransId="{217B7F87-DC19-4697-8CB8-7A7B2F95215F}"/>
    <dgm:cxn modelId="{96D9FDFD-48BC-464F-82E8-075F29994542}" srcId="{5D6F1BFC-722B-42B3-9EF8-CECF70EA3213}" destId="{E1D39416-4A61-41C4-B2D4-1A403FC6F328}" srcOrd="0" destOrd="0" parTransId="{281F91F7-5FF2-4B5D-BCC3-4AE131B0FC3D}" sibTransId="{570BECB5-521D-4F3C-87A5-91EE7178CB5B}"/>
    <dgm:cxn modelId="{3D15BF55-5F07-49F9-94D8-B221D3142D0F}" type="presParOf" srcId="{F314F2C2-20B5-4E11-8BAA-7C00760B0648}" destId="{A7A057BC-35DA-4B11-A177-8FEDD3F03977}" srcOrd="0" destOrd="0" presId="urn:microsoft.com/office/officeart/2005/8/layout/hierarchy1"/>
    <dgm:cxn modelId="{FF4F44FB-6391-45A7-970D-8B612342818E}" type="presParOf" srcId="{A7A057BC-35DA-4B11-A177-8FEDD3F03977}" destId="{02D8BCDF-254A-4E35-9CA8-9FEBD5442D0E}" srcOrd="0" destOrd="0" presId="urn:microsoft.com/office/officeart/2005/8/layout/hierarchy1"/>
    <dgm:cxn modelId="{3D6D04E6-A121-4C63-8EA2-4EA042D6E0E3}" type="presParOf" srcId="{02D8BCDF-254A-4E35-9CA8-9FEBD5442D0E}" destId="{3B37DB4A-5804-4EFE-B29A-604EDE882358}" srcOrd="0" destOrd="0" presId="urn:microsoft.com/office/officeart/2005/8/layout/hierarchy1"/>
    <dgm:cxn modelId="{678BB8EF-6595-4861-9F32-E13855836852}" type="presParOf" srcId="{02D8BCDF-254A-4E35-9CA8-9FEBD5442D0E}" destId="{00451CE8-197E-4222-B594-80F05BB69E18}" srcOrd="1" destOrd="0" presId="urn:microsoft.com/office/officeart/2005/8/layout/hierarchy1"/>
    <dgm:cxn modelId="{5D4255C3-BA30-4A52-9DAD-C678B09C42B6}" type="presParOf" srcId="{A7A057BC-35DA-4B11-A177-8FEDD3F03977}" destId="{518E47E7-6988-419D-AC8B-9554CCB983A6}" srcOrd="1" destOrd="0" presId="urn:microsoft.com/office/officeart/2005/8/layout/hierarchy1"/>
    <dgm:cxn modelId="{09655993-AC03-45EF-9E78-E68DDE698ED3}" type="presParOf" srcId="{F314F2C2-20B5-4E11-8BAA-7C00760B0648}" destId="{2564CB9F-6EDB-4C84-BAF9-8DD32FCB657A}" srcOrd="1" destOrd="0" presId="urn:microsoft.com/office/officeart/2005/8/layout/hierarchy1"/>
    <dgm:cxn modelId="{02976D32-1B98-4F2C-8992-2DB6D8DB075F}" type="presParOf" srcId="{2564CB9F-6EDB-4C84-BAF9-8DD32FCB657A}" destId="{512A5CA6-DCCF-4922-A192-51924CD4E071}" srcOrd="0" destOrd="0" presId="urn:microsoft.com/office/officeart/2005/8/layout/hierarchy1"/>
    <dgm:cxn modelId="{B796254D-0099-4605-B124-725D7189EEA6}" type="presParOf" srcId="{512A5CA6-DCCF-4922-A192-51924CD4E071}" destId="{E1C4381F-003E-4173-8780-7CA6A80F85B6}" srcOrd="0" destOrd="0" presId="urn:microsoft.com/office/officeart/2005/8/layout/hierarchy1"/>
    <dgm:cxn modelId="{2A5C3F36-F9EE-4EC0-8CF3-B73124554BC7}" type="presParOf" srcId="{512A5CA6-DCCF-4922-A192-51924CD4E071}" destId="{AE4A5FF7-2C02-4FFE-B4F5-8EE1EC9F3ACC}" srcOrd="1" destOrd="0" presId="urn:microsoft.com/office/officeart/2005/8/layout/hierarchy1"/>
    <dgm:cxn modelId="{22B2863C-9845-4636-8909-4B44CA89C512}" type="presParOf" srcId="{2564CB9F-6EDB-4C84-BAF9-8DD32FCB657A}" destId="{BC655BB8-125C-4492-B1F7-D3C5EE7CF5DE}" srcOrd="1" destOrd="0" presId="urn:microsoft.com/office/officeart/2005/8/layout/hierarchy1"/>
    <dgm:cxn modelId="{990C5F94-3DE7-4489-AF28-D8608A8E3C5E}" type="presParOf" srcId="{BC655BB8-125C-4492-B1F7-D3C5EE7CF5DE}" destId="{585D350D-B7AA-49F8-B1E4-1569C9A24B00}" srcOrd="0" destOrd="0" presId="urn:microsoft.com/office/officeart/2005/8/layout/hierarchy1"/>
    <dgm:cxn modelId="{1F81B1DA-3809-4704-847E-12F98241E22A}" type="presParOf" srcId="{BC655BB8-125C-4492-B1F7-D3C5EE7CF5DE}" destId="{82F16AAE-DFF8-4F7A-A30D-A1655819DC92}" srcOrd="1" destOrd="0" presId="urn:microsoft.com/office/officeart/2005/8/layout/hierarchy1"/>
    <dgm:cxn modelId="{56B3AFE9-F622-4BE0-B7BE-0E68D06E8F65}" type="presParOf" srcId="{82F16AAE-DFF8-4F7A-A30D-A1655819DC92}" destId="{CA82CA87-9371-4A7B-8903-5356B270EA7C}" srcOrd="0" destOrd="0" presId="urn:microsoft.com/office/officeart/2005/8/layout/hierarchy1"/>
    <dgm:cxn modelId="{A230ADD2-DBE3-41C7-8BB5-F5A3733242E3}" type="presParOf" srcId="{CA82CA87-9371-4A7B-8903-5356B270EA7C}" destId="{0501DCF6-E514-4A34-9332-95EB8E310594}" srcOrd="0" destOrd="0" presId="urn:microsoft.com/office/officeart/2005/8/layout/hierarchy1"/>
    <dgm:cxn modelId="{3B644AFC-1479-406F-A069-6F3F2FF912CD}" type="presParOf" srcId="{CA82CA87-9371-4A7B-8903-5356B270EA7C}" destId="{446B199C-5668-4ECB-8C9D-5EC6FED7243A}" srcOrd="1" destOrd="0" presId="urn:microsoft.com/office/officeart/2005/8/layout/hierarchy1"/>
    <dgm:cxn modelId="{75430A60-C7F3-40AB-ABC8-B29E5A1D7E58}" type="presParOf" srcId="{82F16AAE-DFF8-4F7A-A30D-A1655819DC92}" destId="{DE31154A-6DEA-4B0B-BBFE-FB1B13DFA9CD}" srcOrd="1" destOrd="0" presId="urn:microsoft.com/office/officeart/2005/8/layout/hierarchy1"/>
    <dgm:cxn modelId="{71A12D09-5276-407F-8480-B9046E3FB874}" type="presParOf" srcId="{BC655BB8-125C-4492-B1F7-D3C5EE7CF5DE}" destId="{7AAB8620-7252-4908-BBE2-7BD9C7DBA162}" srcOrd="2" destOrd="0" presId="urn:microsoft.com/office/officeart/2005/8/layout/hierarchy1"/>
    <dgm:cxn modelId="{82035027-6A7A-4BF9-93E2-E1AF76BA5EF0}" type="presParOf" srcId="{BC655BB8-125C-4492-B1F7-D3C5EE7CF5DE}" destId="{0AC054D0-6AF1-411B-8203-22E7FE99BF19}" srcOrd="3" destOrd="0" presId="urn:microsoft.com/office/officeart/2005/8/layout/hierarchy1"/>
    <dgm:cxn modelId="{36C0F3C5-C377-420E-A051-B42D726EBACB}" type="presParOf" srcId="{0AC054D0-6AF1-411B-8203-22E7FE99BF19}" destId="{AFAC3180-E283-46FB-94E2-C17B94EFE998}" srcOrd="0" destOrd="0" presId="urn:microsoft.com/office/officeart/2005/8/layout/hierarchy1"/>
    <dgm:cxn modelId="{A1CB6C57-D47A-491D-ACF0-FDEBC6872343}" type="presParOf" srcId="{AFAC3180-E283-46FB-94E2-C17B94EFE998}" destId="{09664613-2D00-4581-8109-15351C605CAF}" srcOrd="0" destOrd="0" presId="urn:microsoft.com/office/officeart/2005/8/layout/hierarchy1"/>
    <dgm:cxn modelId="{D861314E-5781-4201-A9EF-032F06A8A24A}" type="presParOf" srcId="{AFAC3180-E283-46FB-94E2-C17B94EFE998}" destId="{99A0D597-B359-424F-AC37-9B06A5F5FA47}" srcOrd="1" destOrd="0" presId="urn:microsoft.com/office/officeart/2005/8/layout/hierarchy1"/>
    <dgm:cxn modelId="{F53E936E-A80E-4049-A097-708227744C8D}" type="presParOf" srcId="{0AC054D0-6AF1-411B-8203-22E7FE99BF19}" destId="{43615F19-AB80-430F-BE5B-12C85E9F6AB3}" srcOrd="1" destOrd="0" presId="urn:microsoft.com/office/officeart/2005/8/layout/hierarchy1"/>
    <dgm:cxn modelId="{696448AC-4C1A-414A-ADA7-38D7F29FEC09}" type="presParOf" srcId="{BC655BB8-125C-4492-B1F7-D3C5EE7CF5DE}" destId="{77B98EBB-7523-412F-8C6E-88E16AA4DAAB}" srcOrd="4" destOrd="0" presId="urn:microsoft.com/office/officeart/2005/8/layout/hierarchy1"/>
    <dgm:cxn modelId="{18B3057B-AEE2-4C7C-9939-ADBD430119E0}" type="presParOf" srcId="{BC655BB8-125C-4492-B1F7-D3C5EE7CF5DE}" destId="{360B040A-C0F0-476B-9870-ECD01BC17859}" srcOrd="5" destOrd="0" presId="urn:microsoft.com/office/officeart/2005/8/layout/hierarchy1"/>
    <dgm:cxn modelId="{02C97808-BD10-4F01-B813-9A35C95D330E}" type="presParOf" srcId="{360B040A-C0F0-476B-9870-ECD01BC17859}" destId="{6924B2D0-64E2-4A7D-A99C-B99D24612DEE}" srcOrd="0" destOrd="0" presId="urn:microsoft.com/office/officeart/2005/8/layout/hierarchy1"/>
    <dgm:cxn modelId="{33BF68CB-B91C-42A3-B622-126CB23D94E6}" type="presParOf" srcId="{6924B2D0-64E2-4A7D-A99C-B99D24612DEE}" destId="{29192AED-F4B6-4455-BDF5-DDEDEBC2C99D}" srcOrd="0" destOrd="0" presId="urn:microsoft.com/office/officeart/2005/8/layout/hierarchy1"/>
    <dgm:cxn modelId="{DF47AECE-81A8-44D7-8F40-36AEAC86468A}" type="presParOf" srcId="{6924B2D0-64E2-4A7D-A99C-B99D24612DEE}" destId="{7B9E8972-61FC-4EA4-ABD6-8647AAA66FA0}" srcOrd="1" destOrd="0" presId="urn:microsoft.com/office/officeart/2005/8/layout/hierarchy1"/>
    <dgm:cxn modelId="{CAC89974-8081-4D4A-95EE-0C8C05AE465F}" type="presParOf" srcId="{360B040A-C0F0-476B-9870-ECD01BC17859}" destId="{614933EE-4DA6-4F8E-9739-AD85BEDCF95F}" srcOrd="1" destOrd="0" presId="urn:microsoft.com/office/officeart/2005/8/layout/hierarchy1"/>
    <dgm:cxn modelId="{DF6D6132-32A2-4183-8518-8D59C83D8B63}" type="presParOf" srcId="{BC655BB8-125C-4492-B1F7-D3C5EE7CF5DE}" destId="{FB322DEF-2605-49D6-8E65-7799ECB99C59}" srcOrd="6" destOrd="0" presId="urn:microsoft.com/office/officeart/2005/8/layout/hierarchy1"/>
    <dgm:cxn modelId="{BF3B14D1-0420-4216-B6E4-8BDB00A08C1B}" type="presParOf" srcId="{BC655BB8-125C-4492-B1F7-D3C5EE7CF5DE}" destId="{E5DB9A0A-01C2-4424-8AD3-AFEC2310292C}" srcOrd="7" destOrd="0" presId="urn:microsoft.com/office/officeart/2005/8/layout/hierarchy1"/>
    <dgm:cxn modelId="{008A7A81-B5BE-4370-A519-659973EF59EA}" type="presParOf" srcId="{E5DB9A0A-01C2-4424-8AD3-AFEC2310292C}" destId="{BC9D0819-8F93-4BC6-80C4-6A9C14C6AB35}" srcOrd="0" destOrd="0" presId="urn:microsoft.com/office/officeart/2005/8/layout/hierarchy1"/>
    <dgm:cxn modelId="{22BDAECC-7101-426C-80FC-7635AC8A46A1}" type="presParOf" srcId="{BC9D0819-8F93-4BC6-80C4-6A9C14C6AB35}" destId="{CFE5A649-3070-4481-902C-580019DF2DFC}" srcOrd="0" destOrd="0" presId="urn:microsoft.com/office/officeart/2005/8/layout/hierarchy1"/>
    <dgm:cxn modelId="{840411AD-44B1-4D59-820B-00E05568F477}" type="presParOf" srcId="{BC9D0819-8F93-4BC6-80C4-6A9C14C6AB35}" destId="{519705EE-5DDC-4F2A-B65F-95B9287AC02A}" srcOrd="1" destOrd="0" presId="urn:microsoft.com/office/officeart/2005/8/layout/hierarchy1"/>
    <dgm:cxn modelId="{8BBEB2E2-5154-4670-A3D8-F95AAE98B97C}" type="presParOf" srcId="{E5DB9A0A-01C2-4424-8AD3-AFEC2310292C}" destId="{59D40F82-6963-4BF7-B83D-87EE5A9B887F}" srcOrd="1" destOrd="0" presId="urn:microsoft.com/office/officeart/2005/8/layout/hierarchy1"/>
  </dgm:cxnLst>
  <dgm:bg>
    <a:solidFill>
      <a:srgbClr val="458D8B"/>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419DC2-D0EF-4051-8DC2-0F09CF505B4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5611B58-E833-4655-B7FA-2B7566C482D2}">
      <dgm:prSet/>
      <dgm:spPr/>
      <dgm:t>
        <a:bodyPr/>
        <a:lstStyle/>
        <a:p>
          <a:r>
            <a:rPr lang="en-US" b="1">
              <a:solidFill>
                <a:srgbClr val="2F5F5E"/>
              </a:solidFill>
            </a:rPr>
            <a:t>Flexibility in Career Breaks </a:t>
          </a:r>
          <a:endParaRPr lang="en-US" dirty="0">
            <a:solidFill>
              <a:srgbClr val="2F5F5E"/>
            </a:solidFill>
          </a:endParaRPr>
        </a:p>
      </dgm:t>
    </dgm:pt>
    <dgm:pt modelId="{CD7230E8-FF07-4273-93C5-196073135465}" type="parTrans" cxnId="{C2C020BF-91DA-4AD1-816A-E77880E83F29}">
      <dgm:prSet/>
      <dgm:spPr/>
      <dgm:t>
        <a:bodyPr/>
        <a:lstStyle/>
        <a:p>
          <a:endParaRPr lang="en-US"/>
        </a:p>
      </dgm:t>
    </dgm:pt>
    <dgm:pt modelId="{63DF8CC1-6814-4C32-8D28-B99A6E72B0BE}" type="sibTrans" cxnId="{C2C020BF-91DA-4AD1-816A-E77880E83F29}">
      <dgm:prSet/>
      <dgm:spPr/>
      <dgm:t>
        <a:bodyPr/>
        <a:lstStyle/>
        <a:p>
          <a:endParaRPr lang="en-US"/>
        </a:p>
      </dgm:t>
    </dgm:pt>
    <dgm:pt modelId="{E2D9CC77-2F48-4859-9740-8D1D22D06249}">
      <dgm:prSet/>
      <dgm:spPr/>
      <dgm:t>
        <a:bodyPr/>
        <a:lstStyle/>
        <a:p>
          <a:r>
            <a:rPr lang="en-US" b="1" dirty="0">
              <a:solidFill>
                <a:schemeClr val="tx1"/>
              </a:solidFill>
            </a:rPr>
            <a:t>Parental leaves (Maternity/paternity leaves)</a:t>
          </a:r>
        </a:p>
      </dgm:t>
    </dgm:pt>
    <dgm:pt modelId="{14AE4BFD-4933-475F-BB1D-99E077CBDC34}" type="parTrans" cxnId="{FE104A4C-3644-4D21-B6F4-AE408C3CDBD2}">
      <dgm:prSet/>
      <dgm:spPr/>
      <dgm:t>
        <a:bodyPr/>
        <a:lstStyle/>
        <a:p>
          <a:endParaRPr lang="en-US"/>
        </a:p>
      </dgm:t>
    </dgm:pt>
    <dgm:pt modelId="{03450DC6-F726-46F7-9D19-04B55B314FF1}" type="sibTrans" cxnId="{FE104A4C-3644-4D21-B6F4-AE408C3CDBD2}">
      <dgm:prSet/>
      <dgm:spPr/>
      <dgm:t>
        <a:bodyPr/>
        <a:lstStyle/>
        <a:p>
          <a:endParaRPr lang="en-US"/>
        </a:p>
      </dgm:t>
    </dgm:pt>
    <dgm:pt modelId="{CB93E82C-86E1-46FE-8E39-E26450E34724}">
      <dgm:prSet/>
      <dgm:spPr/>
      <dgm:t>
        <a:bodyPr/>
        <a:lstStyle/>
        <a:p>
          <a:r>
            <a:rPr lang="en-US" b="1" dirty="0">
              <a:solidFill>
                <a:schemeClr val="tx1"/>
              </a:solidFill>
            </a:rPr>
            <a:t>Emergency leave</a:t>
          </a:r>
        </a:p>
      </dgm:t>
    </dgm:pt>
    <dgm:pt modelId="{99785A9A-13F8-4AF2-8851-64E083F41AC0}" type="parTrans" cxnId="{07C89C6D-0F9A-458D-A2A0-D228FE517700}">
      <dgm:prSet/>
      <dgm:spPr/>
      <dgm:t>
        <a:bodyPr/>
        <a:lstStyle/>
        <a:p>
          <a:endParaRPr lang="en-US"/>
        </a:p>
      </dgm:t>
    </dgm:pt>
    <dgm:pt modelId="{211CA4FD-6FBE-4585-9089-D1D002AAB65B}" type="sibTrans" cxnId="{07C89C6D-0F9A-458D-A2A0-D228FE517700}">
      <dgm:prSet/>
      <dgm:spPr/>
      <dgm:t>
        <a:bodyPr/>
        <a:lstStyle/>
        <a:p>
          <a:endParaRPr lang="en-US"/>
        </a:p>
      </dgm:t>
    </dgm:pt>
    <dgm:pt modelId="{7C0A101A-7A0C-4D50-B052-816F818BAC53}">
      <dgm:prSet/>
      <dgm:spPr/>
      <dgm:t>
        <a:bodyPr/>
        <a:lstStyle/>
        <a:p>
          <a:r>
            <a:rPr lang="en-US" b="1" dirty="0"/>
            <a:t>Care leave</a:t>
          </a:r>
        </a:p>
      </dgm:t>
    </dgm:pt>
    <dgm:pt modelId="{5FF31EA9-8234-49A7-B7D4-4389C648B54F}" type="parTrans" cxnId="{EB62F7AF-0E7A-455D-A3D4-A06898EC11C1}">
      <dgm:prSet/>
      <dgm:spPr/>
      <dgm:t>
        <a:bodyPr/>
        <a:lstStyle/>
        <a:p>
          <a:endParaRPr lang="en-US"/>
        </a:p>
      </dgm:t>
    </dgm:pt>
    <dgm:pt modelId="{5C2DACB7-DB3A-4867-8E7D-27BDBD9019C7}" type="sibTrans" cxnId="{EB62F7AF-0E7A-455D-A3D4-A06898EC11C1}">
      <dgm:prSet/>
      <dgm:spPr/>
      <dgm:t>
        <a:bodyPr/>
        <a:lstStyle/>
        <a:p>
          <a:endParaRPr lang="en-US"/>
        </a:p>
      </dgm:t>
    </dgm:pt>
    <dgm:pt modelId="{BAAD40F4-B351-42AF-999F-969C31B8DB66}">
      <dgm:prSet/>
      <dgm:spPr/>
      <dgm:t>
        <a:bodyPr/>
        <a:lstStyle/>
        <a:p>
          <a:r>
            <a:rPr lang="en-US" b="1">
              <a:solidFill>
                <a:srgbClr val="2F5F5E"/>
              </a:solidFill>
            </a:rPr>
            <a:t>Flexibility in Scheduling</a:t>
          </a:r>
          <a:endParaRPr lang="en-US" dirty="0">
            <a:solidFill>
              <a:srgbClr val="2F5F5E"/>
            </a:solidFill>
          </a:endParaRPr>
        </a:p>
      </dgm:t>
    </dgm:pt>
    <dgm:pt modelId="{BFA5ADA4-78D0-457B-9B1E-8E654E81079C}" type="parTrans" cxnId="{0FBC5AE4-EC99-4269-AA4A-34A3D4080D1D}">
      <dgm:prSet/>
      <dgm:spPr/>
      <dgm:t>
        <a:bodyPr/>
        <a:lstStyle/>
        <a:p>
          <a:endParaRPr lang="en-US"/>
        </a:p>
      </dgm:t>
    </dgm:pt>
    <dgm:pt modelId="{39F417C3-5E22-43AD-BCEF-922553F6AB8F}" type="sibTrans" cxnId="{0FBC5AE4-EC99-4269-AA4A-34A3D4080D1D}">
      <dgm:prSet/>
      <dgm:spPr/>
      <dgm:t>
        <a:bodyPr/>
        <a:lstStyle/>
        <a:p>
          <a:endParaRPr lang="en-US"/>
        </a:p>
      </dgm:t>
    </dgm:pt>
    <dgm:pt modelId="{ACCE48CC-BF21-4925-B458-1D300156E81F}">
      <dgm:prSet/>
      <dgm:spPr/>
      <dgm:t>
        <a:bodyPr/>
        <a:lstStyle/>
        <a:p>
          <a:r>
            <a:rPr lang="en-US" b="1" dirty="0"/>
            <a:t>Flexi- time (Ex. can be used to take children to schools)</a:t>
          </a:r>
        </a:p>
      </dgm:t>
    </dgm:pt>
    <dgm:pt modelId="{BD2DE5A7-5C4A-4F86-A349-7C4FA4E10C15}" type="parTrans" cxnId="{BF7844A8-13FA-4675-8F57-1813F8980B6B}">
      <dgm:prSet/>
      <dgm:spPr/>
      <dgm:t>
        <a:bodyPr/>
        <a:lstStyle/>
        <a:p>
          <a:endParaRPr lang="en-US"/>
        </a:p>
      </dgm:t>
    </dgm:pt>
    <dgm:pt modelId="{AA13C2C8-7E70-48D4-AE81-3231C60D351F}" type="sibTrans" cxnId="{BF7844A8-13FA-4675-8F57-1813F8980B6B}">
      <dgm:prSet/>
      <dgm:spPr/>
      <dgm:t>
        <a:bodyPr/>
        <a:lstStyle/>
        <a:p>
          <a:endParaRPr lang="en-US"/>
        </a:p>
      </dgm:t>
    </dgm:pt>
    <dgm:pt modelId="{DB2D14F4-2978-4BCA-B2A6-C621247BDD8D}">
      <dgm:prSet/>
      <dgm:spPr/>
      <dgm:t>
        <a:bodyPr/>
        <a:lstStyle/>
        <a:p>
          <a:r>
            <a:rPr lang="en-US" b="1" dirty="0"/>
            <a:t>Annualized hours </a:t>
          </a:r>
        </a:p>
      </dgm:t>
    </dgm:pt>
    <dgm:pt modelId="{ED69BE59-2B97-42F9-A1CC-36DCDCB7916B}" type="sibTrans" cxnId="{13728D8B-3328-416C-BE81-FE510C258342}">
      <dgm:prSet/>
      <dgm:spPr/>
      <dgm:t>
        <a:bodyPr/>
        <a:lstStyle/>
        <a:p>
          <a:endParaRPr lang="en-US"/>
        </a:p>
      </dgm:t>
    </dgm:pt>
    <dgm:pt modelId="{A3814AFE-8671-44EF-B018-F9549806938A}" type="parTrans" cxnId="{13728D8B-3328-416C-BE81-FE510C258342}">
      <dgm:prSet/>
      <dgm:spPr/>
      <dgm:t>
        <a:bodyPr/>
        <a:lstStyle/>
        <a:p>
          <a:endParaRPr lang="en-US"/>
        </a:p>
      </dgm:t>
    </dgm:pt>
    <dgm:pt modelId="{18EA4C07-86C9-4323-B9AB-64B8684B738B}">
      <dgm:prSet/>
      <dgm:spPr/>
      <dgm:t>
        <a:bodyPr/>
        <a:lstStyle/>
        <a:p>
          <a:r>
            <a:rPr lang="en-US" b="1" dirty="0"/>
            <a:t>Compressed hours</a:t>
          </a:r>
        </a:p>
      </dgm:t>
    </dgm:pt>
    <dgm:pt modelId="{2AD00CAE-A1AF-4194-9B8F-50B46A2C635A}" type="sibTrans" cxnId="{D33A6861-D3B2-48BF-9B9E-BEA6D7A0CDF7}">
      <dgm:prSet/>
      <dgm:spPr/>
      <dgm:t>
        <a:bodyPr/>
        <a:lstStyle/>
        <a:p>
          <a:endParaRPr lang="en-US"/>
        </a:p>
      </dgm:t>
    </dgm:pt>
    <dgm:pt modelId="{C7BFE44D-E30F-4914-8DD8-4221874563B1}" type="parTrans" cxnId="{D33A6861-D3B2-48BF-9B9E-BEA6D7A0CDF7}">
      <dgm:prSet/>
      <dgm:spPr/>
      <dgm:t>
        <a:bodyPr/>
        <a:lstStyle/>
        <a:p>
          <a:endParaRPr lang="en-US"/>
        </a:p>
      </dgm:t>
    </dgm:pt>
    <dgm:pt modelId="{F582A711-6BDA-427A-AD57-24C20F832AC3}">
      <dgm:prSet/>
      <dgm:spPr/>
      <dgm:t>
        <a:bodyPr/>
        <a:lstStyle/>
        <a:p>
          <a:r>
            <a:rPr lang="en-US" b="1">
              <a:solidFill>
                <a:srgbClr val="2F5F5E"/>
              </a:solidFill>
            </a:rPr>
            <a:t>Flexibility in Location</a:t>
          </a:r>
          <a:endParaRPr lang="en-US" dirty="0">
            <a:solidFill>
              <a:srgbClr val="2F5F5E"/>
            </a:solidFill>
          </a:endParaRPr>
        </a:p>
      </dgm:t>
    </dgm:pt>
    <dgm:pt modelId="{2F2F2CB8-D2A6-4C21-A6C4-0D70C30C67C3}" type="parTrans" cxnId="{3E862F30-145D-427A-897E-8A165735D7B0}">
      <dgm:prSet/>
      <dgm:spPr/>
      <dgm:t>
        <a:bodyPr/>
        <a:lstStyle/>
        <a:p>
          <a:endParaRPr lang="en-US"/>
        </a:p>
      </dgm:t>
    </dgm:pt>
    <dgm:pt modelId="{4E303C7E-78E0-4A84-9EA5-2FD6F24CBB40}" type="sibTrans" cxnId="{3E862F30-145D-427A-897E-8A165735D7B0}">
      <dgm:prSet/>
      <dgm:spPr/>
      <dgm:t>
        <a:bodyPr/>
        <a:lstStyle/>
        <a:p>
          <a:endParaRPr lang="en-US"/>
        </a:p>
      </dgm:t>
    </dgm:pt>
    <dgm:pt modelId="{75ADBC8D-7597-401F-8526-F6CF4215875B}">
      <dgm:prSet/>
      <dgm:spPr/>
      <dgm:t>
        <a:bodyPr/>
        <a:lstStyle/>
        <a:p>
          <a:pPr>
            <a:buFont typeface="Arial" panose="020B0604020202020204" pitchFamily="34" charset="0"/>
            <a:buChar char="•"/>
          </a:pPr>
          <a:r>
            <a:rPr lang="en-US" b="1" dirty="0"/>
            <a:t>Working from home or Tele- homeworking</a:t>
          </a:r>
        </a:p>
      </dgm:t>
    </dgm:pt>
    <dgm:pt modelId="{0DBB7744-A12C-4A9D-9463-633F3EAFC241}" type="parTrans" cxnId="{583307F8-75AD-474F-BBE1-70B97EDFA1CC}">
      <dgm:prSet/>
      <dgm:spPr/>
      <dgm:t>
        <a:bodyPr/>
        <a:lstStyle/>
        <a:p>
          <a:endParaRPr lang="en-US"/>
        </a:p>
      </dgm:t>
    </dgm:pt>
    <dgm:pt modelId="{29B74BCC-583A-4C5A-A1E7-2E709AF64CF6}" type="sibTrans" cxnId="{583307F8-75AD-474F-BBE1-70B97EDFA1CC}">
      <dgm:prSet/>
      <dgm:spPr/>
      <dgm:t>
        <a:bodyPr/>
        <a:lstStyle/>
        <a:p>
          <a:endParaRPr lang="en-US"/>
        </a:p>
      </dgm:t>
    </dgm:pt>
    <dgm:pt modelId="{610DDA0E-E9BC-4755-A0CB-E09D028E7D07}">
      <dgm:prSet/>
      <dgm:spPr/>
      <dgm:t>
        <a:bodyPr/>
        <a:lstStyle/>
        <a:p>
          <a:pPr>
            <a:buFont typeface="Arial" panose="020B0604020202020204" pitchFamily="34" charset="0"/>
            <a:buChar char="•"/>
          </a:pPr>
          <a:r>
            <a:rPr lang="en-US" b="1" dirty="0"/>
            <a:t>Hot-desking</a:t>
          </a:r>
        </a:p>
      </dgm:t>
    </dgm:pt>
    <dgm:pt modelId="{C61144D0-D238-4791-B6F5-D8B77CBE7F89}" type="parTrans" cxnId="{31F35935-0999-4F72-ADD3-8F4460D8CE80}">
      <dgm:prSet/>
      <dgm:spPr/>
      <dgm:t>
        <a:bodyPr/>
        <a:lstStyle/>
        <a:p>
          <a:endParaRPr lang="en-US"/>
        </a:p>
      </dgm:t>
    </dgm:pt>
    <dgm:pt modelId="{8965DC77-C16E-4AD6-A06B-225D7240A3D4}" type="sibTrans" cxnId="{31F35935-0999-4F72-ADD3-8F4460D8CE80}">
      <dgm:prSet/>
      <dgm:spPr/>
      <dgm:t>
        <a:bodyPr/>
        <a:lstStyle/>
        <a:p>
          <a:endParaRPr lang="en-US"/>
        </a:p>
      </dgm:t>
    </dgm:pt>
    <dgm:pt modelId="{CF53119A-C3FB-4F47-BDF5-0BFC79C812DB}">
      <dgm:prSet/>
      <dgm:spPr/>
      <dgm:t>
        <a:bodyPr/>
        <a:lstStyle/>
        <a:p>
          <a:pPr>
            <a:buFont typeface="Arial" panose="020B0604020202020204" pitchFamily="34" charset="0"/>
            <a:buChar char="•"/>
          </a:pPr>
          <a:r>
            <a:rPr lang="en-US" b="1" dirty="0"/>
            <a:t>Mobile working </a:t>
          </a:r>
        </a:p>
      </dgm:t>
    </dgm:pt>
    <dgm:pt modelId="{AA6F9776-7A16-4976-825E-5E3A275243F3}" type="parTrans" cxnId="{160CDB04-CB18-4E91-A845-FE805A64A1EA}">
      <dgm:prSet/>
      <dgm:spPr/>
      <dgm:t>
        <a:bodyPr/>
        <a:lstStyle/>
        <a:p>
          <a:endParaRPr lang="en-US"/>
        </a:p>
      </dgm:t>
    </dgm:pt>
    <dgm:pt modelId="{FE36FAC1-D325-494B-9E8C-AC0060827A98}" type="sibTrans" cxnId="{160CDB04-CB18-4E91-A845-FE805A64A1EA}">
      <dgm:prSet/>
      <dgm:spPr/>
      <dgm:t>
        <a:bodyPr/>
        <a:lstStyle/>
        <a:p>
          <a:endParaRPr lang="en-US"/>
        </a:p>
      </dgm:t>
    </dgm:pt>
    <dgm:pt modelId="{7F38AE06-4AA3-4DE7-98AD-B47C9718EAAD}">
      <dgm:prSet/>
      <dgm:spPr/>
      <dgm:t>
        <a:bodyPr/>
        <a:lstStyle/>
        <a:p>
          <a:r>
            <a:rPr lang="en-US" b="1">
              <a:solidFill>
                <a:srgbClr val="2F5F5E"/>
              </a:solidFill>
            </a:rPr>
            <a:t>Flexibility in Work’s Length</a:t>
          </a:r>
          <a:endParaRPr lang="en-US" dirty="0">
            <a:solidFill>
              <a:srgbClr val="2F5F5E"/>
            </a:solidFill>
          </a:endParaRPr>
        </a:p>
      </dgm:t>
    </dgm:pt>
    <dgm:pt modelId="{CD276BAE-E1E1-43A9-9EDA-40F7C7754B00}" type="parTrans" cxnId="{D6D4C2EC-85CB-4CA5-9627-11CC43C8CAF4}">
      <dgm:prSet/>
      <dgm:spPr/>
      <dgm:t>
        <a:bodyPr/>
        <a:lstStyle/>
        <a:p>
          <a:endParaRPr lang="en-US"/>
        </a:p>
      </dgm:t>
    </dgm:pt>
    <dgm:pt modelId="{DAE80043-FB88-4F69-A420-B3AA4BE5B51E}" type="sibTrans" cxnId="{D6D4C2EC-85CB-4CA5-9627-11CC43C8CAF4}">
      <dgm:prSet/>
      <dgm:spPr/>
      <dgm:t>
        <a:bodyPr/>
        <a:lstStyle/>
        <a:p>
          <a:endParaRPr lang="en-US"/>
        </a:p>
      </dgm:t>
    </dgm:pt>
    <dgm:pt modelId="{C0A53E8D-5EAC-4400-A0BF-C9D7037B0577}">
      <dgm:prSet/>
      <dgm:spPr>
        <a:ln>
          <a:solidFill>
            <a:srgbClr val="2F5F5E"/>
          </a:solidFill>
        </a:ln>
      </dgm:spPr>
      <dgm:t>
        <a:bodyPr/>
        <a:lstStyle/>
        <a:p>
          <a:pPr>
            <a:buFont typeface="Arial" panose="020B0604020202020204" pitchFamily="34" charset="0"/>
            <a:buChar char="•"/>
          </a:pPr>
          <a:r>
            <a:rPr lang="en-US" b="1" dirty="0"/>
            <a:t>Part-time</a:t>
          </a:r>
        </a:p>
      </dgm:t>
    </dgm:pt>
    <dgm:pt modelId="{C5969C9A-5A4B-4B07-8301-C0F5519694D3}" type="parTrans" cxnId="{051120D3-43A3-4492-9C40-D1B4D63F09D1}">
      <dgm:prSet/>
      <dgm:spPr/>
      <dgm:t>
        <a:bodyPr/>
        <a:lstStyle/>
        <a:p>
          <a:endParaRPr lang="en-US"/>
        </a:p>
      </dgm:t>
    </dgm:pt>
    <dgm:pt modelId="{E20ED2C0-5491-4789-8D8E-AE76AEEDBBA4}" type="sibTrans" cxnId="{051120D3-43A3-4492-9C40-D1B4D63F09D1}">
      <dgm:prSet/>
      <dgm:spPr/>
      <dgm:t>
        <a:bodyPr/>
        <a:lstStyle/>
        <a:p>
          <a:endParaRPr lang="en-US"/>
        </a:p>
      </dgm:t>
    </dgm:pt>
    <dgm:pt modelId="{BB612C28-05EB-43DA-A655-72D5CEF175C6}">
      <dgm:prSet/>
      <dgm:spPr/>
      <dgm:t>
        <a:bodyPr/>
        <a:lstStyle/>
        <a:p>
          <a:pPr>
            <a:buFont typeface="Arial" panose="020B0604020202020204" pitchFamily="34" charset="0"/>
            <a:buChar char="•"/>
          </a:pPr>
          <a:r>
            <a:rPr lang="en-US" b="1" dirty="0"/>
            <a:t>Job sharing</a:t>
          </a:r>
        </a:p>
      </dgm:t>
    </dgm:pt>
    <dgm:pt modelId="{EE390713-D64B-4CE2-90F7-FE7928CFBE01}" type="parTrans" cxnId="{1850651F-050B-4307-8777-9D6FCEF948BC}">
      <dgm:prSet/>
      <dgm:spPr/>
      <dgm:t>
        <a:bodyPr/>
        <a:lstStyle/>
        <a:p>
          <a:endParaRPr lang="en-US"/>
        </a:p>
      </dgm:t>
    </dgm:pt>
    <dgm:pt modelId="{95EB6D58-133D-42DD-9A94-1776D156EDEB}" type="sibTrans" cxnId="{1850651F-050B-4307-8777-9D6FCEF948BC}">
      <dgm:prSet/>
      <dgm:spPr/>
      <dgm:t>
        <a:bodyPr/>
        <a:lstStyle/>
        <a:p>
          <a:endParaRPr lang="en-US"/>
        </a:p>
      </dgm:t>
    </dgm:pt>
    <dgm:pt modelId="{2884B0DE-252D-46EB-97CB-A81C429F8E53}">
      <dgm:prSet/>
      <dgm:spPr/>
      <dgm:t>
        <a:bodyPr/>
        <a:lstStyle/>
        <a:p>
          <a:pPr>
            <a:buFont typeface="Arial" panose="020B0604020202020204" pitchFamily="34" charset="0"/>
            <a:buChar char="•"/>
          </a:pPr>
          <a:r>
            <a:rPr lang="en-US" b="1" dirty="0"/>
            <a:t>Overtime</a:t>
          </a:r>
        </a:p>
      </dgm:t>
    </dgm:pt>
    <dgm:pt modelId="{E120E87B-D4DD-4154-8842-0FDAA3B43DC7}" type="parTrans" cxnId="{234D8B99-A511-4C21-A49E-B079E79A15C2}">
      <dgm:prSet/>
      <dgm:spPr/>
      <dgm:t>
        <a:bodyPr/>
        <a:lstStyle/>
        <a:p>
          <a:endParaRPr lang="en-US"/>
        </a:p>
      </dgm:t>
    </dgm:pt>
    <dgm:pt modelId="{DF55E6B5-1E1A-4DEC-808C-6A2E000C1F0C}" type="sibTrans" cxnId="{234D8B99-A511-4C21-A49E-B079E79A15C2}">
      <dgm:prSet/>
      <dgm:spPr/>
      <dgm:t>
        <a:bodyPr/>
        <a:lstStyle/>
        <a:p>
          <a:endParaRPr lang="en-US"/>
        </a:p>
      </dgm:t>
    </dgm:pt>
    <dgm:pt modelId="{396EE872-E4C9-4997-B6E7-08E3FFFE0773}" type="pres">
      <dgm:prSet presAssocID="{A8419DC2-D0EF-4051-8DC2-0F09CF505B42}" presName="vert0" presStyleCnt="0">
        <dgm:presLayoutVars>
          <dgm:dir/>
          <dgm:animOne val="branch"/>
          <dgm:animLvl val="lvl"/>
        </dgm:presLayoutVars>
      </dgm:prSet>
      <dgm:spPr/>
    </dgm:pt>
    <dgm:pt modelId="{6AE27E66-31D8-43B3-B001-3F25B9E3C788}" type="pres">
      <dgm:prSet presAssocID="{65611B58-E833-4655-B7FA-2B7566C482D2}" presName="thickLine" presStyleLbl="alignNode1" presStyleIdx="0" presStyleCnt="4"/>
      <dgm:spPr/>
    </dgm:pt>
    <dgm:pt modelId="{414D6361-CC82-492C-94C2-52FF4DBF90A1}" type="pres">
      <dgm:prSet presAssocID="{65611B58-E833-4655-B7FA-2B7566C482D2}" presName="horz1" presStyleCnt="0"/>
      <dgm:spPr/>
    </dgm:pt>
    <dgm:pt modelId="{84566208-4389-4175-B272-DE9555ADA89E}" type="pres">
      <dgm:prSet presAssocID="{65611B58-E833-4655-B7FA-2B7566C482D2}" presName="tx1" presStyleLbl="revTx" presStyleIdx="0" presStyleCnt="16"/>
      <dgm:spPr/>
    </dgm:pt>
    <dgm:pt modelId="{E323860D-FAE0-40D2-A5F6-8912A6027AAC}" type="pres">
      <dgm:prSet presAssocID="{65611B58-E833-4655-B7FA-2B7566C482D2}" presName="vert1" presStyleCnt="0"/>
      <dgm:spPr/>
    </dgm:pt>
    <dgm:pt modelId="{026A2074-E806-44C8-9CBD-0E35420BB1A6}" type="pres">
      <dgm:prSet presAssocID="{E2D9CC77-2F48-4859-9740-8D1D22D06249}" presName="vertSpace2a" presStyleCnt="0"/>
      <dgm:spPr/>
    </dgm:pt>
    <dgm:pt modelId="{754B4C42-9237-4F09-9EE0-CE8E1AE5C9F6}" type="pres">
      <dgm:prSet presAssocID="{E2D9CC77-2F48-4859-9740-8D1D22D06249}" presName="horz2" presStyleCnt="0"/>
      <dgm:spPr/>
    </dgm:pt>
    <dgm:pt modelId="{1EBE81BB-C90C-4819-AF78-CE39D61C148D}" type="pres">
      <dgm:prSet presAssocID="{E2D9CC77-2F48-4859-9740-8D1D22D06249}" presName="horzSpace2" presStyleCnt="0"/>
      <dgm:spPr/>
    </dgm:pt>
    <dgm:pt modelId="{20C38400-4119-4B18-9BED-3943F226B0E9}" type="pres">
      <dgm:prSet presAssocID="{E2D9CC77-2F48-4859-9740-8D1D22D06249}" presName="tx2" presStyleLbl="revTx" presStyleIdx="1" presStyleCnt="16"/>
      <dgm:spPr/>
    </dgm:pt>
    <dgm:pt modelId="{C06BA06A-B9C6-493F-80E7-58E3501DE00B}" type="pres">
      <dgm:prSet presAssocID="{E2D9CC77-2F48-4859-9740-8D1D22D06249}" presName="vert2" presStyleCnt="0"/>
      <dgm:spPr/>
    </dgm:pt>
    <dgm:pt modelId="{4AC03AFD-1403-4A87-BA6F-F73F25D8D55A}" type="pres">
      <dgm:prSet presAssocID="{E2D9CC77-2F48-4859-9740-8D1D22D06249}" presName="thinLine2b" presStyleLbl="callout" presStyleIdx="0" presStyleCnt="12"/>
      <dgm:spPr/>
    </dgm:pt>
    <dgm:pt modelId="{D5B8980C-BAF8-4085-83A6-9FBA3AB95553}" type="pres">
      <dgm:prSet presAssocID="{E2D9CC77-2F48-4859-9740-8D1D22D06249}" presName="vertSpace2b" presStyleCnt="0"/>
      <dgm:spPr/>
    </dgm:pt>
    <dgm:pt modelId="{90948305-43B0-4CEE-AFDE-83AF621E61E2}" type="pres">
      <dgm:prSet presAssocID="{CB93E82C-86E1-46FE-8E39-E26450E34724}" presName="horz2" presStyleCnt="0"/>
      <dgm:spPr/>
    </dgm:pt>
    <dgm:pt modelId="{307CFC97-305B-424E-A37F-01A04AEB4D1D}" type="pres">
      <dgm:prSet presAssocID="{CB93E82C-86E1-46FE-8E39-E26450E34724}" presName="horzSpace2" presStyleCnt="0"/>
      <dgm:spPr/>
    </dgm:pt>
    <dgm:pt modelId="{4E015BC8-EFF5-4C76-9BC2-2BECE05233AB}" type="pres">
      <dgm:prSet presAssocID="{CB93E82C-86E1-46FE-8E39-E26450E34724}" presName="tx2" presStyleLbl="revTx" presStyleIdx="2" presStyleCnt="16"/>
      <dgm:spPr/>
    </dgm:pt>
    <dgm:pt modelId="{4A29C4E7-4699-40E6-8CBC-81196501C1C6}" type="pres">
      <dgm:prSet presAssocID="{CB93E82C-86E1-46FE-8E39-E26450E34724}" presName="vert2" presStyleCnt="0"/>
      <dgm:spPr/>
    </dgm:pt>
    <dgm:pt modelId="{8B363DE0-201B-467F-A506-CFE06679DB30}" type="pres">
      <dgm:prSet presAssocID="{CB93E82C-86E1-46FE-8E39-E26450E34724}" presName="thinLine2b" presStyleLbl="callout" presStyleIdx="1" presStyleCnt="12"/>
      <dgm:spPr/>
    </dgm:pt>
    <dgm:pt modelId="{9C5BBAC7-71AA-486E-AEE4-4A6EAEF1A498}" type="pres">
      <dgm:prSet presAssocID="{CB93E82C-86E1-46FE-8E39-E26450E34724}" presName="vertSpace2b" presStyleCnt="0"/>
      <dgm:spPr/>
    </dgm:pt>
    <dgm:pt modelId="{20F01AC1-BDC2-4F45-9273-53FA3F1E500E}" type="pres">
      <dgm:prSet presAssocID="{7C0A101A-7A0C-4D50-B052-816F818BAC53}" presName="horz2" presStyleCnt="0"/>
      <dgm:spPr/>
    </dgm:pt>
    <dgm:pt modelId="{3F211CB9-3013-4083-931C-72106A18D478}" type="pres">
      <dgm:prSet presAssocID="{7C0A101A-7A0C-4D50-B052-816F818BAC53}" presName="horzSpace2" presStyleCnt="0"/>
      <dgm:spPr/>
    </dgm:pt>
    <dgm:pt modelId="{CBA79995-6706-4FEE-8FE5-D1474E12A325}" type="pres">
      <dgm:prSet presAssocID="{7C0A101A-7A0C-4D50-B052-816F818BAC53}" presName="tx2" presStyleLbl="revTx" presStyleIdx="3" presStyleCnt="16"/>
      <dgm:spPr/>
    </dgm:pt>
    <dgm:pt modelId="{AA879B9B-6338-4452-9831-6453BA87B99B}" type="pres">
      <dgm:prSet presAssocID="{7C0A101A-7A0C-4D50-B052-816F818BAC53}" presName="vert2" presStyleCnt="0"/>
      <dgm:spPr/>
    </dgm:pt>
    <dgm:pt modelId="{7BD0004F-0CFB-4089-ADB4-25EEC16687E0}" type="pres">
      <dgm:prSet presAssocID="{7C0A101A-7A0C-4D50-B052-816F818BAC53}" presName="thinLine2b" presStyleLbl="callout" presStyleIdx="2" presStyleCnt="12"/>
      <dgm:spPr/>
    </dgm:pt>
    <dgm:pt modelId="{3CA8909C-BD0E-4A58-A2BD-3144C5FBDC8C}" type="pres">
      <dgm:prSet presAssocID="{7C0A101A-7A0C-4D50-B052-816F818BAC53}" presName="vertSpace2b" presStyleCnt="0"/>
      <dgm:spPr/>
    </dgm:pt>
    <dgm:pt modelId="{C160B7E6-C243-42CA-9C07-346122719FBC}" type="pres">
      <dgm:prSet presAssocID="{BAAD40F4-B351-42AF-999F-969C31B8DB66}" presName="thickLine" presStyleLbl="alignNode1" presStyleIdx="1" presStyleCnt="4"/>
      <dgm:spPr/>
    </dgm:pt>
    <dgm:pt modelId="{EB82F4AF-F14D-48D4-AF29-BE25EA0A648C}" type="pres">
      <dgm:prSet presAssocID="{BAAD40F4-B351-42AF-999F-969C31B8DB66}" presName="horz1" presStyleCnt="0"/>
      <dgm:spPr/>
    </dgm:pt>
    <dgm:pt modelId="{53A6F3CE-BB3B-4D24-BAED-FDE3C5F9AFD2}" type="pres">
      <dgm:prSet presAssocID="{BAAD40F4-B351-42AF-999F-969C31B8DB66}" presName="tx1" presStyleLbl="revTx" presStyleIdx="4" presStyleCnt="16"/>
      <dgm:spPr/>
    </dgm:pt>
    <dgm:pt modelId="{874CD655-DBE0-4E6E-BED0-3893023F8FA9}" type="pres">
      <dgm:prSet presAssocID="{BAAD40F4-B351-42AF-999F-969C31B8DB66}" presName="vert1" presStyleCnt="0"/>
      <dgm:spPr/>
    </dgm:pt>
    <dgm:pt modelId="{7EDA738B-77A5-4C29-A2CC-B743B875D21E}" type="pres">
      <dgm:prSet presAssocID="{ACCE48CC-BF21-4925-B458-1D300156E81F}" presName="vertSpace2a" presStyleCnt="0"/>
      <dgm:spPr/>
    </dgm:pt>
    <dgm:pt modelId="{21DDC9F9-255E-4E97-AFD1-1C451204057D}" type="pres">
      <dgm:prSet presAssocID="{ACCE48CC-BF21-4925-B458-1D300156E81F}" presName="horz2" presStyleCnt="0"/>
      <dgm:spPr/>
    </dgm:pt>
    <dgm:pt modelId="{A24CDA65-DD0E-4CE4-8209-9DD0237EA3F0}" type="pres">
      <dgm:prSet presAssocID="{ACCE48CC-BF21-4925-B458-1D300156E81F}" presName="horzSpace2" presStyleCnt="0"/>
      <dgm:spPr/>
    </dgm:pt>
    <dgm:pt modelId="{EAFB20D5-5CE7-4842-8EF8-373EE5C0A3FC}" type="pres">
      <dgm:prSet presAssocID="{ACCE48CC-BF21-4925-B458-1D300156E81F}" presName="tx2" presStyleLbl="revTx" presStyleIdx="5" presStyleCnt="16"/>
      <dgm:spPr/>
    </dgm:pt>
    <dgm:pt modelId="{DB88FAB7-5B4E-4FCB-B80C-4D20DCB71E1A}" type="pres">
      <dgm:prSet presAssocID="{ACCE48CC-BF21-4925-B458-1D300156E81F}" presName="vert2" presStyleCnt="0"/>
      <dgm:spPr/>
    </dgm:pt>
    <dgm:pt modelId="{54300FD6-73D1-48FD-8CFB-B64C0741FA41}" type="pres">
      <dgm:prSet presAssocID="{ACCE48CC-BF21-4925-B458-1D300156E81F}" presName="thinLine2b" presStyleLbl="callout" presStyleIdx="3" presStyleCnt="12"/>
      <dgm:spPr/>
    </dgm:pt>
    <dgm:pt modelId="{9B158356-3783-48DB-A44D-5BE10E9FE110}" type="pres">
      <dgm:prSet presAssocID="{ACCE48CC-BF21-4925-B458-1D300156E81F}" presName="vertSpace2b" presStyleCnt="0"/>
      <dgm:spPr/>
    </dgm:pt>
    <dgm:pt modelId="{7863A2F1-1D63-47EE-83FC-E5A0FE19744E}" type="pres">
      <dgm:prSet presAssocID="{DB2D14F4-2978-4BCA-B2A6-C621247BDD8D}" presName="horz2" presStyleCnt="0"/>
      <dgm:spPr/>
    </dgm:pt>
    <dgm:pt modelId="{E9331F0D-E92C-4F24-AE0F-779B41774B39}" type="pres">
      <dgm:prSet presAssocID="{DB2D14F4-2978-4BCA-B2A6-C621247BDD8D}" presName="horzSpace2" presStyleCnt="0"/>
      <dgm:spPr/>
    </dgm:pt>
    <dgm:pt modelId="{42A8C335-23AE-4589-A7CC-39C97ECA41D2}" type="pres">
      <dgm:prSet presAssocID="{DB2D14F4-2978-4BCA-B2A6-C621247BDD8D}" presName="tx2" presStyleLbl="revTx" presStyleIdx="6" presStyleCnt="16"/>
      <dgm:spPr/>
    </dgm:pt>
    <dgm:pt modelId="{31854095-E12A-464D-B5AB-B91A515AFD9A}" type="pres">
      <dgm:prSet presAssocID="{DB2D14F4-2978-4BCA-B2A6-C621247BDD8D}" presName="vert2" presStyleCnt="0"/>
      <dgm:spPr/>
    </dgm:pt>
    <dgm:pt modelId="{E19DFBF2-A6E5-42A9-994C-EC23D314520E}" type="pres">
      <dgm:prSet presAssocID="{DB2D14F4-2978-4BCA-B2A6-C621247BDD8D}" presName="thinLine2b" presStyleLbl="callout" presStyleIdx="4" presStyleCnt="12"/>
      <dgm:spPr/>
    </dgm:pt>
    <dgm:pt modelId="{54D1CCDE-F806-4DC5-82DF-361730143BFF}" type="pres">
      <dgm:prSet presAssocID="{DB2D14F4-2978-4BCA-B2A6-C621247BDD8D}" presName="vertSpace2b" presStyleCnt="0"/>
      <dgm:spPr/>
    </dgm:pt>
    <dgm:pt modelId="{7006E3A4-9F0B-4645-83A6-EEF386C74783}" type="pres">
      <dgm:prSet presAssocID="{18EA4C07-86C9-4323-B9AB-64B8684B738B}" presName="horz2" presStyleCnt="0"/>
      <dgm:spPr/>
    </dgm:pt>
    <dgm:pt modelId="{7900076C-1F56-420E-8A8A-3A6D1B79F8F2}" type="pres">
      <dgm:prSet presAssocID="{18EA4C07-86C9-4323-B9AB-64B8684B738B}" presName="horzSpace2" presStyleCnt="0"/>
      <dgm:spPr/>
    </dgm:pt>
    <dgm:pt modelId="{9ED708DA-F12A-4211-99BB-888C1ABB7F2D}" type="pres">
      <dgm:prSet presAssocID="{18EA4C07-86C9-4323-B9AB-64B8684B738B}" presName="tx2" presStyleLbl="revTx" presStyleIdx="7" presStyleCnt="16"/>
      <dgm:spPr/>
    </dgm:pt>
    <dgm:pt modelId="{7B3E3043-49D5-409F-AAAF-83C6899E525A}" type="pres">
      <dgm:prSet presAssocID="{18EA4C07-86C9-4323-B9AB-64B8684B738B}" presName="vert2" presStyleCnt="0"/>
      <dgm:spPr/>
    </dgm:pt>
    <dgm:pt modelId="{B7214AFF-8905-49A8-B76C-889E14B0EB58}" type="pres">
      <dgm:prSet presAssocID="{18EA4C07-86C9-4323-B9AB-64B8684B738B}" presName="thinLine2b" presStyleLbl="callout" presStyleIdx="5" presStyleCnt="12"/>
      <dgm:spPr/>
    </dgm:pt>
    <dgm:pt modelId="{20F1FD89-26AC-4F4B-BE8F-E93E9A4F6399}" type="pres">
      <dgm:prSet presAssocID="{18EA4C07-86C9-4323-B9AB-64B8684B738B}" presName="vertSpace2b" presStyleCnt="0"/>
      <dgm:spPr/>
    </dgm:pt>
    <dgm:pt modelId="{45B464C6-29E5-49C1-B449-A6847DB203F4}" type="pres">
      <dgm:prSet presAssocID="{F582A711-6BDA-427A-AD57-24C20F832AC3}" presName="thickLine" presStyleLbl="alignNode1" presStyleIdx="2" presStyleCnt="4"/>
      <dgm:spPr/>
    </dgm:pt>
    <dgm:pt modelId="{F0770B70-9E6E-40F7-8256-08CCD501CDBF}" type="pres">
      <dgm:prSet presAssocID="{F582A711-6BDA-427A-AD57-24C20F832AC3}" presName="horz1" presStyleCnt="0"/>
      <dgm:spPr/>
    </dgm:pt>
    <dgm:pt modelId="{A8D00AD7-8411-4CD6-912D-2C898AD32665}" type="pres">
      <dgm:prSet presAssocID="{F582A711-6BDA-427A-AD57-24C20F832AC3}" presName="tx1" presStyleLbl="revTx" presStyleIdx="8" presStyleCnt="16"/>
      <dgm:spPr/>
    </dgm:pt>
    <dgm:pt modelId="{31EC68F4-187E-423E-AF90-0117A81E177B}" type="pres">
      <dgm:prSet presAssocID="{F582A711-6BDA-427A-AD57-24C20F832AC3}" presName="vert1" presStyleCnt="0"/>
      <dgm:spPr/>
    </dgm:pt>
    <dgm:pt modelId="{AEE76045-C3A6-4D76-A2DE-02438C0EDF39}" type="pres">
      <dgm:prSet presAssocID="{75ADBC8D-7597-401F-8526-F6CF4215875B}" presName="vertSpace2a" presStyleCnt="0"/>
      <dgm:spPr/>
    </dgm:pt>
    <dgm:pt modelId="{4F886F9E-0D3F-4AF0-AAB8-E96D7EBDC81B}" type="pres">
      <dgm:prSet presAssocID="{75ADBC8D-7597-401F-8526-F6CF4215875B}" presName="horz2" presStyleCnt="0"/>
      <dgm:spPr/>
    </dgm:pt>
    <dgm:pt modelId="{55AB99FD-96F1-4CA9-B307-9643346E5C94}" type="pres">
      <dgm:prSet presAssocID="{75ADBC8D-7597-401F-8526-F6CF4215875B}" presName="horzSpace2" presStyleCnt="0"/>
      <dgm:spPr/>
    </dgm:pt>
    <dgm:pt modelId="{ECA7DE46-13A1-46A7-AB56-72BA5517B652}" type="pres">
      <dgm:prSet presAssocID="{75ADBC8D-7597-401F-8526-F6CF4215875B}" presName="tx2" presStyleLbl="revTx" presStyleIdx="9" presStyleCnt="16"/>
      <dgm:spPr/>
    </dgm:pt>
    <dgm:pt modelId="{47862F7C-7F66-4157-9AA9-A53ED222E54D}" type="pres">
      <dgm:prSet presAssocID="{75ADBC8D-7597-401F-8526-F6CF4215875B}" presName="vert2" presStyleCnt="0"/>
      <dgm:spPr/>
    </dgm:pt>
    <dgm:pt modelId="{415F8803-9811-4F58-BC09-117BF51BB6F5}" type="pres">
      <dgm:prSet presAssocID="{75ADBC8D-7597-401F-8526-F6CF4215875B}" presName="thinLine2b" presStyleLbl="callout" presStyleIdx="6" presStyleCnt="12"/>
      <dgm:spPr/>
    </dgm:pt>
    <dgm:pt modelId="{FA522A2D-9FA2-4A87-8D16-D2FCF2F2A159}" type="pres">
      <dgm:prSet presAssocID="{75ADBC8D-7597-401F-8526-F6CF4215875B}" presName="vertSpace2b" presStyleCnt="0"/>
      <dgm:spPr/>
    </dgm:pt>
    <dgm:pt modelId="{FEB408ED-3517-43C7-B22C-060DCDD3E384}" type="pres">
      <dgm:prSet presAssocID="{610DDA0E-E9BC-4755-A0CB-E09D028E7D07}" presName="horz2" presStyleCnt="0"/>
      <dgm:spPr/>
    </dgm:pt>
    <dgm:pt modelId="{D43E3907-1D1D-4025-99A3-9363D41416F5}" type="pres">
      <dgm:prSet presAssocID="{610DDA0E-E9BC-4755-A0CB-E09D028E7D07}" presName="horzSpace2" presStyleCnt="0"/>
      <dgm:spPr/>
    </dgm:pt>
    <dgm:pt modelId="{0C0A2002-9A67-41B1-9909-34A193C8CBB0}" type="pres">
      <dgm:prSet presAssocID="{610DDA0E-E9BC-4755-A0CB-E09D028E7D07}" presName="tx2" presStyleLbl="revTx" presStyleIdx="10" presStyleCnt="16"/>
      <dgm:spPr/>
    </dgm:pt>
    <dgm:pt modelId="{953D0E20-037E-4E30-8CB2-68B3BA8F1EA7}" type="pres">
      <dgm:prSet presAssocID="{610DDA0E-E9BC-4755-A0CB-E09D028E7D07}" presName="vert2" presStyleCnt="0"/>
      <dgm:spPr/>
    </dgm:pt>
    <dgm:pt modelId="{57F1F911-BA88-4272-B424-1C57C15590CD}" type="pres">
      <dgm:prSet presAssocID="{610DDA0E-E9BC-4755-A0CB-E09D028E7D07}" presName="thinLine2b" presStyleLbl="callout" presStyleIdx="7" presStyleCnt="12"/>
      <dgm:spPr/>
    </dgm:pt>
    <dgm:pt modelId="{94A9B002-D0E8-4DEE-B9F1-AB8F898A1393}" type="pres">
      <dgm:prSet presAssocID="{610DDA0E-E9BC-4755-A0CB-E09D028E7D07}" presName="vertSpace2b" presStyleCnt="0"/>
      <dgm:spPr/>
    </dgm:pt>
    <dgm:pt modelId="{62BC4791-6C7C-4E3D-A13C-CF7C4EF17FC0}" type="pres">
      <dgm:prSet presAssocID="{CF53119A-C3FB-4F47-BDF5-0BFC79C812DB}" presName="horz2" presStyleCnt="0"/>
      <dgm:spPr/>
    </dgm:pt>
    <dgm:pt modelId="{6A856DBE-EE33-4883-B36A-DFEC3AA5A5FE}" type="pres">
      <dgm:prSet presAssocID="{CF53119A-C3FB-4F47-BDF5-0BFC79C812DB}" presName="horzSpace2" presStyleCnt="0"/>
      <dgm:spPr/>
    </dgm:pt>
    <dgm:pt modelId="{CCA17443-4BE7-4C14-9C1D-3F0AD3CF155B}" type="pres">
      <dgm:prSet presAssocID="{CF53119A-C3FB-4F47-BDF5-0BFC79C812DB}" presName="tx2" presStyleLbl="revTx" presStyleIdx="11" presStyleCnt="16"/>
      <dgm:spPr/>
    </dgm:pt>
    <dgm:pt modelId="{AE4B4937-B506-4D66-AA36-A112764C0425}" type="pres">
      <dgm:prSet presAssocID="{CF53119A-C3FB-4F47-BDF5-0BFC79C812DB}" presName="vert2" presStyleCnt="0"/>
      <dgm:spPr/>
    </dgm:pt>
    <dgm:pt modelId="{7D3F9190-D330-4D37-8540-67E24D1BA0CD}" type="pres">
      <dgm:prSet presAssocID="{CF53119A-C3FB-4F47-BDF5-0BFC79C812DB}" presName="thinLine2b" presStyleLbl="callout" presStyleIdx="8" presStyleCnt="12"/>
      <dgm:spPr/>
    </dgm:pt>
    <dgm:pt modelId="{50483947-A974-4DE2-A071-DC776442B613}" type="pres">
      <dgm:prSet presAssocID="{CF53119A-C3FB-4F47-BDF5-0BFC79C812DB}" presName="vertSpace2b" presStyleCnt="0"/>
      <dgm:spPr/>
    </dgm:pt>
    <dgm:pt modelId="{853795C8-DCF0-4150-AC22-3EDD9180902C}" type="pres">
      <dgm:prSet presAssocID="{7F38AE06-4AA3-4DE7-98AD-B47C9718EAAD}" presName="thickLine" presStyleLbl="alignNode1" presStyleIdx="3" presStyleCnt="4"/>
      <dgm:spPr/>
    </dgm:pt>
    <dgm:pt modelId="{C4806B9E-9CA2-4B73-9355-3CE546BDE271}" type="pres">
      <dgm:prSet presAssocID="{7F38AE06-4AA3-4DE7-98AD-B47C9718EAAD}" presName="horz1" presStyleCnt="0"/>
      <dgm:spPr/>
    </dgm:pt>
    <dgm:pt modelId="{F80E6A5D-AEEF-4B97-9F3E-C8E03A8CBE95}" type="pres">
      <dgm:prSet presAssocID="{7F38AE06-4AA3-4DE7-98AD-B47C9718EAAD}" presName="tx1" presStyleLbl="revTx" presStyleIdx="12" presStyleCnt="16"/>
      <dgm:spPr/>
    </dgm:pt>
    <dgm:pt modelId="{0E3C7E36-6648-4048-9163-16A5CF04B772}" type="pres">
      <dgm:prSet presAssocID="{7F38AE06-4AA3-4DE7-98AD-B47C9718EAAD}" presName="vert1" presStyleCnt="0"/>
      <dgm:spPr/>
    </dgm:pt>
    <dgm:pt modelId="{149F74D7-D2E4-4D3D-9E42-207091231527}" type="pres">
      <dgm:prSet presAssocID="{C0A53E8D-5EAC-4400-A0BF-C9D7037B0577}" presName="vertSpace2a" presStyleCnt="0"/>
      <dgm:spPr/>
    </dgm:pt>
    <dgm:pt modelId="{144FF344-25ED-467A-A24D-DAD55DFA685E}" type="pres">
      <dgm:prSet presAssocID="{C0A53E8D-5EAC-4400-A0BF-C9D7037B0577}" presName="horz2" presStyleCnt="0"/>
      <dgm:spPr/>
    </dgm:pt>
    <dgm:pt modelId="{F7636386-60CD-4BD1-BD04-9687CF61579D}" type="pres">
      <dgm:prSet presAssocID="{C0A53E8D-5EAC-4400-A0BF-C9D7037B0577}" presName="horzSpace2" presStyleCnt="0"/>
      <dgm:spPr/>
    </dgm:pt>
    <dgm:pt modelId="{D6674B37-E5BC-4886-A65B-D012B524D46C}" type="pres">
      <dgm:prSet presAssocID="{C0A53E8D-5EAC-4400-A0BF-C9D7037B0577}" presName="tx2" presStyleLbl="revTx" presStyleIdx="13" presStyleCnt="16"/>
      <dgm:spPr/>
    </dgm:pt>
    <dgm:pt modelId="{8E8BE8C5-B079-4BF3-9948-8E3DD6BD4927}" type="pres">
      <dgm:prSet presAssocID="{C0A53E8D-5EAC-4400-A0BF-C9D7037B0577}" presName="vert2" presStyleCnt="0"/>
      <dgm:spPr/>
    </dgm:pt>
    <dgm:pt modelId="{B63817DF-79C8-4E9B-9DF0-42CB3FF41659}" type="pres">
      <dgm:prSet presAssocID="{C0A53E8D-5EAC-4400-A0BF-C9D7037B0577}" presName="thinLine2b" presStyleLbl="callout" presStyleIdx="9" presStyleCnt="12"/>
      <dgm:spPr/>
    </dgm:pt>
    <dgm:pt modelId="{B8B84F15-3223-48F9-A8FE-FC1F37B0AFAF}" type="pres">
      <dgm:prSet presAssocID="{C0A53E8D-5EAC-4400-A0BF-C9D7037B0577}" presName="vertSpace2b" presStyleCnt="0"/>
      <dgm:spPr/>
    </dgm:pt>
    <dgm:pt modelId="{F0A30CAC-58ED-4517-B0FB-A37738780692}" type="pres">
      <dgm:prSet presAssocID="{BB612C28-05EB-43DA-A655-72D5CEF175C6}" presName="horz2" presStyleCnt="0"/>
      <dgm:spPr/>
    </dgm:pt>
    <dgm:pt modelId="{4D816438-B398-4470-B236-B280BC2DA7B5}" type="pres">
      <dgm:prSet presAssocID="{BB612C28-05EB-43DA-A655-72D5CEF175C6}" presName="horzSpace2" presStyleCnt="0"/>
      <dgm:spPr/>
    </dgm:pt>
    <dgm:pt modelId="{DF7AD379-FF4A-4C9B-BFC8-A6F431CAC717}" type="pres">
      <dgm:prSet presAssocID="{BB612C28-05EB-43DA-A655-72D5CEF175C6}" presName="tx2" presStyleLbl="revTx" presStyleIdx="14" presStyleCnt="16"/>
      <dgm:spPr/>
    </dgm:pt>
    <dgm:pt modelId="{64DF4E2A-5AF9-4CF8-8FBE-D461AD3E981A}" type="pres">
      <dgm:prSet presAssocID="{BB612C28-05EB-43DA-A655-72D5CEF175C6}" presName="vert2" presStyleCnt="0"/>
      <dgm:spPr/>
    </dgm:pt>
    <dgm:pt modelId="{CF2DEBB3-535D-44D0-8DFE-6A6972EBC20B}" type="pres">
      <dgm:prSet presAssocID="{BB612C28-05EB-43DA-A655-72D5CEF175C6}" presName="thinLine2b" presStyleLbl="callout" presStyleIdx="10" presStyleCnt="12"/>
      <dgm:spPr/>
    </dgm:pt>
    <dgm:pt modelId="{22DE40C3-3495-4460-93FE-A3AA8D931388}" type="pres">
      <dgm:prSet presAssocID="{BB612C28-05EB-43DA-A655-72D5CEF175C6}" presName="vertSpace2b" presStyleCnt="0"/>
      <dgm:spPr/>
    </dgm:pt>
    <dgm:pt modelId="{7B74119C-2069-4193-B41F-19ACC6F3C479}" type="pres">
      <dgm:prSet presAssocID="{2884B0DE-252D-46EB-97CB-A81C429F8E53}" presName="horz2" presStyleCnt="0"/>
      <dgm:spPr/>
    </dgm:pt>
    <dgm:pt modelId="{CE088E0A-F8CA-4A8B-88E8-A18DDD0B5124}" type="pres">
      <dgm:prSet presAssocID="{2884B0DE-252D-46EB-97CB-A81C429F8E53}" presName="horzSpace2" presStyleCnt="0"/>
      <dgm:spPr/>
    </dgm:pt>
    <dgm:pt modelId="{919544C7-CCF3-4B80-A0F1-4DBD7A4C8D32}" type="pres">
      <dgm:prSet presAssocID="{2884B0DE-252D-46EB-97CB-A81C429F8E53}" presName="tx2" presStyleLbl="revTx" presStyleIdx="15" presStyleCnt="16"/>
      <dgm:spPr/>
    </dgm:pt>
    <dgm:pt modelId="{38709B5C-A953-49BC-9241-B513A55754CE}" type="pres">
      <dgm:prSet presAssocID="{2884B0DE-252D-46EB-97CB-A81C429F8E53}" presName="vert2" presStyleCnt="0"/>
      <dgm:spPr/>
    </dgm:pt>
    <dgm:pt modelId="{F7249368-DC4C-492E-A1CE-32E3D9D0721D}" type="pres">
      <dgm:prSet presAssocID="{2884B0DE-252D-46EB-97CB-A81C429F8E53}" presName="thinLine2b" presStyleLbl="callout" presStyleIdx="11" presStyleCnt="12"/>
      <dgm:spPr/>
    </dgm:pt>
    <dgm:pt modelId="{8FB57B93-6279-41EB-A025-A2609E1B1E91}" type="pres">
      <dgm:prSet presAssocID="{2884B0DE-252D-46EB-97CB-A81C429F8E53}" presName="vertSpace2b" presStyleCnt="0"/>
      <dgm:spPr/>
    </dgm:pt>
  </dgm:ptLst>
  <dgm:cxnLst>
    <dgm:cxn modelId="{160CDB04-CB18-4E91-A845-FE805A64A1EA}" srcId="{F582A711-6BDA-427A-AD57-24C20F832AC3}" destId="{CF53119A-C3FB-4F47-BDF5-0BFC79C812DB}" srcOrd="2" destOrd="0" parTransId="{AA6F9776-7A16-4976-825E-5E3A275243F3}" sibTransId="{FE36FAC1-D325-494B-9E8C-AC0060827A98}"/>
    <dgm:cxn modelId="{1850651F-050B-4307-8777-9D6FCEF948BC}" srcId="{7F38AE06-4AA3-4DE7-98AD-B47C9718EAAD}" destId="{BB612C28-05EB-43DA-A655-72D5CEF175C6}" srcOrd="1" destOrd="0" parTransId="{EE390713-D64B-4CE2-90F7-FE7928CFBE01}" sibTransId="{95EB6D58-133D-42DD-9A94-1776D156EDEB}"/>
    <dgm:cxn modelId="{E352F72C-9BEE-4007-978B-E0E50DF40C15}" type="presOf" srcId="{E2D9CC77-2F48-4859-9740-8D1D22D06249}" destId="{20C38400-4119-4B18-9BED-3943F226B0E9}" srcOrd="0" destOrd="0" presId="urn:microsoft.com/office/officeart/2008/layout/LinedList"/>
    <dgm:cxn modelId="{AA08572E-C92C-41D1-899B-8F808FD3693B}" type="presOf" srcId="{ACCE48CC-BF21-4925-B458-1D300156E81F}" destId="{EAFB20D5-5CE7-4842-8EF8-373EE5C0A3FC}" srcOrd="0" destOrd="0" presId="urn:microsoft.com/office/officeart/2008/layout/LinedList"/>
    <dgm:cxn modelId="{3E862F30-145D-427A-897E-8A165735D7B0}" srcId="{A8419DC2-D0EF-4051-8DC2-0F09CF505B42}" destId="{F582A711-6BDA-427A-AD57-24C20F832AC3}" srcOrd="2" destOrd="0" parTransId="{2F2F2CB8-D2A6-4C21-A6C4-0D70C30C67C3}" sibTransId="{4E303C7E-78E0-4A84-9EA5-2FD6F24CBB40}"/>
    <dgm:cxn modelId="{2C3ACC34-CD35-4E15-8F6A-EA2B98A1C164}" type="presOf" srcId="{610DDA0E-E9BC-4755-A0CB-E09D028E7D07}" destId="{0C0A2002-9A67-41B1-9909-34A193C8CBB0}" srcOrd="0" destOrd="0" presId="urn:microsoft.com/office/officeart/2008/layout/LinedList"/>
    <dgm:cxn modelId="{31F35935-0999-4F72-ADD3-8F4460D8CE80}" srcId="{F582A711-6BDA-427A-AD57-24C20F832AC3}" destId="{610DDA0E-E9BC-4755-A0CB-E09D028E7D07}" srcOrd="1" destOrd="0" parTransId="{C61144D0-D238-4791-B6F5-D8B77CBE7F89}" sibTransId="{8965DC77-C16E-4AD6-A06B-225D7240A3D4}"/>
    <dgm:cxn modelId="{6B51AC5B-4E38-4F1E-80F8-9CCBC56A1ED5}" type="presOf" srcId="{7C0A101A-7A0C-4D50-B052-816F818BAC53}" destId="{CBA79995-6706-4FEE-8FE5-D1474E12A325}" srcOrd="0" destOrd="0" presId="urn:microsoft.com/office/officeart/2008/layout/LinedList"/>
    <dgm:cxn modelId="{D33A6861-D3B2-48BF-9B9E-BEA6D7A0CDF7}" srcId="{BAAD40F4-B351-42AF-999F-969C31B8DB66}" destId="{18EA4C07-86C9-4323-B9AB-64B8684B738B}" srcOrd="2" destOrd="0" parTransId="{C7BFE44D-E30F-4914-8DD8-4221874563B1}" sibTransId="{2AD00CAE-A1AF-4194-9B8F-50B46A2C635A}"/>
    <dgm:cxn modelId="{60DF1D63-A1B4-46EF-9514-256446B36645}" type="presOf" srcId="{C0A53E8D-5EAC-4400-A0BF-C9D7037B0577}" destId="{D6674B37-E5BC-4886-A65B-D012B524D46C}" srcOrd="0" destOrd="0" presId="urn:microsoft.com/office/officeart/2008/layout/LinedList"/>
    <dgm:cxn modelId="{8422C244-E0FD-4B0C-815B-6306CBC29550}" type="presOf" srcId="{CF53119A-C3FB-4F47-BDF5-0BFC79C812DB}" destId="{CCA17443-4BE7-4C14-9C1D-3F0AD3CF155B}" srcOrd="0" destOrd="0" presId="urn:microsoft.com/office/officeart/2008/layout/LinedList"/>
    <dgm:cxn modelId="{FE104A4C-3644-4D21-B6F4-AE408C3CDBD2}" srcId="{65611B58-E833-4655-B7FA-2B7566C482D2}" destId="{E2D9CC77-2F48-4859-9740-8D1D22D06249}" srcOrd="0" destOrd="0" parTransId="{14AE4BFD-4933-475F-BB1D-99E077CBDC34}" sibTransId="{03450DC6-F726-46F7-9D19-04B55B314FF1}"/>
    <dgm:cxn modelId="{07C89C6D-0F9A-458D-A2A0-D228FE517700}" srcId="{65611B58-E833-4655-B7FA-2B7566C482D2}" destId="{CB93E82C-86E1-46FE-8E39-E26450E34724}" srcOrd="1" destOrd="0" parTransId="{99785A9A-13F8-4AF2-8851-64E083F41AC0}" sibTransId="{211CA4FD-6FBE-4585-9089-D1D002AAB65B}"/>
    <dgm:cxn modelId="{5BAABB4D-726F-4BED-BF03-6185D5E80CF9}" type="presOf" srcId="{BB612C28-05EB-43DA-A655-72D5CEF175C6}" destId="{DF7AD379-FF4A-4C9B-BFC8-A6F431CAC717}" srcOrd="0" destOrd="0" presId="urn:microsoft.com/office/officeart/2008/layout/LinedList"/>
    <dgm:cxn modelId="{F3760971-1830-47AB-84E0-463F1EA392F0}" type="presOf" srcId="{BAAD40F4-B351-42AF-999F-969C31B8DB66}" destId="{53A6F3CE-BB3B-4D24-BAED-FDE3C5F9AFD2}" srcOrd="0" destOrd="0" presId="urn:microsoft.com/office/officeart/2008/layout/LinedList"/>
    <dgm:cxn modelId="{67F89351-15B8-4694-99C1-F8542627AD34}" type="presOf" srcId="{CB93E82C-86E1-46FE-8E39-E26450E34724}" destId="{4E015BC8-EFF5-4C76-9BC2-2BECE05233AB}" srcOrd="0" destOrd="0" presId="urn:microsoft.com/office/officeart/2008/layout/LinedList"/>
    <dgm:cxn modelId="{1635A658-EE42-4A9C-8C65-1A3AAA038720}" type="presOf" srcId="{65611B58-E833-4655-B7FA-2B7566C482D2}" destId="{84566208-4389-4175-B272-DE9555ADA89E}" srcOrd="0" destOrd="0" presId="urn:microsoft.com/office/officeart/2008/layout/LinedList"/>
    <dgm:cxn modelId="{BD4B3D7D-D6A2-47CC-A72A-19658BA56F7B}" type="presOf" srcId="{7F38AE06-4AA3-4DE7-98AD-B47C9718EAAD}" destId="{F80E6A5D-AEEF-4B97-9F3E-C8E03A8CBE95}" srcOrd="0" destOrd="0" presId="urn:microsoft.com/office/officeart/2008/layout/LinedList"/>
    <dgm:cxn modelId="{13728D8B-3328-416C-BE81-FE510C258342}" srcId="{BAAD40F4-B351-42AF-999F-969C31B8DB66}" destId="{DB2D14F4-2978-4BCA-B2A6-C621247BDD8D}" srcOrd="1" destOrd="0" parTransId="{A3814AFE-8671-44EF-B018-F9549806938A}" sibTransId="{ED69BE59-2B97-42F9-A1CC-36DCDCB7916B}"/>
    <dgm:cxn modelId="{097CC890-5C1B-468C-A342-DE87871E9D02}" type="presOf" srcId="{F582A711-6BDA-427A-AD57-24C20F832AC3}" destId="{A8D00AD7-8411-4CD6-912D-2C898AD32665}" srcOrd="0" destOrd="0" presId="urn:microsoft.com/office/officeart/2008/layout/LinedList"/>
    <dgm:cxn modelId="{234D8B99-A511-4C21-A49E-B079E79A15C2}" srcId="{7F38AE06-4AA3-4DE7-98AD-B47C9718EAAD}" destId="{2884B0DE-252D-46EB-97CB-A81C429F8E53}" srcOrd="2" destOrd="0" parTransId="{E120E87B-D4DD-4154-8842-0FDAA3B43DC7}" sibTransId="{DF55E6B5-1E1A-4DEC-808C-6A2E000C1F0C}"/>
    <dgm:cxn modelId="{5640E1A3-4F20-4E6A-8BFD-1DC2824B5D1B}" type="presOf" srcId="{A8419DC2-D0EF-4051-8DC2-0F09CF505B42}" destId="{396EE872-E4C9-4997-B6E7-08E3FFFE0773}" srcOrd="0" destOrd="0" presId="urn:microsoft.com/office/officeart/2008/layout/LinedList"/>
    <dgm:cxn modelId="{BF7844A8-13FA-4675-8F57-1813F8980B6B}" srcId="{BAAD40F4-B351-42AF-999F-969C31B8DB66}" destId="{ACCE48CC-BF21-4925-B458-1D300156E81F}" srcOrd="0" destOrd="0" parTransId="{BD2DE5A7-5C4A-4F86-A349-7C4FA4E10C15}" sibTransId="{AA13C2C8-7E70-48D4-AE81-3231C60D351F}"/>
    <dgm:cxn modelId="{EB62F7AF-0E7A-455D-A3D4-A06898EC11C1}" srcId="{65611B58-E833-4655-B7FA-2B7566C482D2}" destId="{7C0A101A-7A0C-4D50-B052-816F818BAC53}" srcOrd="2" destOrd="0" parTransId="{5FF31EA9-8234-49A7-B7D4-4389C648B54F}" sibTransId="{5C2DACB7-DB3A-4867-8E7D-27BDBD9019C7}"/>
    <dgm:cxn modelId="{5E4C91B3-E676-46A2-9D98-4D5461E25099}" type="presOf" srcId="{75ADBC8D-7597-401F-8526-F6CF4215875B}" destId="{ECA7DE46-13A1-46A7-AB56-72BA5517B652}" srcOrd="0" destOrd="0" presId="urn:microsoft.com/office/officeart/2008/layout/LinedList"/>
    <dgm:cxn modelId="{C2C020BF-91DA-4AD1-816A-E77880E83F29}" srcId="{A8419DC2-D0EF-4051-8DC2-0F09CF505B42}" destId="{65611B58-E833-4655-B7FA-2B7566C482D2}" srcOrd="0" destOrd="0" parTransId="{CD7230E8-FF07-4273-93C5-196073135465}" sibTransId="{63DF8CC1-6814-4C32-8D28-B99A6E72B0BE}"/>
    <dgm:cxn modelId="{DFBA09CA-894F-4C45-95B0-ED539AB048C4}" type="presOf" srcId="{DB2D14F4-2978-4BCA-B2A6-C621247BDD8D}" destId="{42A8C335-23AE-4589-A7CC-39C97ECA41D2}" srcOrd="0" destOrd="0" presId="urn:microsoft.com/office/officeart/2008/layout/LinedList"/>
    <dgm:cxn modelId="{051120D3-43A3-4492-9C40-D1B4D63F09D1}" srcId="{7F38AE06-4AA3-4DE7-98AD-B47C9718EAAD}" destId="{C0A53E8D-5EAC-4400-A0BF-C9D7037B0577}" srcOrd="0" destOrd="0" parTransId="{C5969C9A-5A4B-4B07-8301-C0F5519694D3}" sibTransId="{E20ED2C0-5491-4789-8D8E-AE76AEEDBBA4}"/>
    <dgm:cxn modelId="{58E77FE2-5EC5-462F-A16D-B0324E57F281}" type="presOf" srcId="{2884B0DE-252D-46EB-97CB-A81C429F8E53}" destId="{919544C7-CCF3-4B80-A0F1-4DBD7A4C8D32}" srcOrd="0" destOrd="0" presId="urn:microsoft.com/office/officeart/2008/layout/LinedList"/>
    <dgm:cxn modelId="{0FBC5AE4-EC99-4269-AA4A-34A3D4080D1D}" srcId="{A8419DC2-D0EF-4051-8DC2-0F09CF505B42}" destId="{BAAD40F4-B351-42AF-999F-969C31B8DB66}" srcOrd="1" destOrd="0" parTransId="{BFA5ADA4-78D0-457B-9B1E-8E654E81079C}" sibTransId="{39F417C3-5E22-43AD-BCEF-922553F6AB8F}"/>
    <dgm:cxn modelId="{D6D4C2EC-85CB-4CA5-9627-11CC43C8CAF4}" srcId="{A8419DC2-D0EF-4051-8DC2-0F09CF505B42}" destId="{7F38AE06-4AA3-4DE7-98AD-B47C9718EAAD}" srcOrd="3" destOrd="0" parTransId="{CD276BAE-E1E1-43A9-9EDA-40F7C7754B00}" sibTransId="{DAE80043-FB88-4F69-A420-B3AA4BE5B51E}"/>
    <dgm:cxn modelId="{583307F8-75AD-474F-BBE1-70B97EDFA1CC}" srcId="{F582A711-6BDA-427A-AD57-24C20F832AC3}" destId="{75ADBC8D-7597-401F-8526-F6CF4215875B}" srcOrd="0" destOrd="0" parTransId="{0DBB7744-A12C-4A9D-9463-633F3EAFC241}" sibTransId="{29B74BCC-583A-4C5A-A1E7-2E709AF64CF6}"/>
    <dgm:cxn modelId="{8EC3CBFE-F878-4641-9E66-2757E3723B5E}" type="presOf" srcId="{18EA4C07-86C9-4323-B9AB-64B8684B738B}" destId="{9ED708DA-F12A-4211-99BB-888C1ABB7F2D}" srcOrd="0" destOrd="0" presId="urn:microsoft.com/office/officeart/2008/layout/LinedList"/>
    <dgm:cxn modelId="{E09F8127-CC85-401F-A769-90CA700EEB76}" type="presParOf" srcId="{396EE872-E4C9-4997-B6E7-08E3FFFE0773}" destId="{6AE27E66-31D8-43B3-B001-3F25B9E3C788}" srcOrd="0" destOrd="0" presId="urn:microsoft.com/office/officeart/2008/layout/LinedList"/>
    <dgm:cxn modelId="{FF14506E-98A4-422E-A043-FE6337AB3FA8}" type="presParOf" srcId="{396EE872-E4C9-4997-B6E7-08E3FFFE0773}" destId="{414D6361-CC82-492C-94C2-52FF4DBF90A1}" srcOrd="1" destOrd="0" presId="urn:microsoft.com/office/officeart/2008/layout/LinedList"/>
    <dgm:cxn modelId="{24414771-F608-4C97-821E-A9261FC7B468}" type="presParOf" srcId="{414D6361-CC82-492C-94C2-52FF4DBF90A1}" destId="{84566208-4389-4175-B272-DE9555ADA89E}" srcOrd="0" destOrd="0" presId="urn:microsoft.com/office/officeart/2008/layout/LinedList"/>
    <dgm:cxn modelId="{BAA36AEC-216A-479C-A18C-CBD1E3CA915A}" type="presParOf" srcId="{414D6361-CC82-492C-94C2-52FF4DBF90A1}" destId="{E323860D-FAE0-40D2-A5F6-8912A6027AAC}" srcOrd="1" destOrd="0" presId="urn:microsoft.com/office/officeart/2008/layout/LinedList"/>
    <dgm:cxn modelId="{31F52AB3-B72C-4A09-8F20-EA8D0B9A3A56}" type="presParOf" srcId="{E323860D-FAE0-40D2-A5F6-8912A6027AAC}" destId="{026A2074-E806-44C8-9CBD-0E35420BB1A6}" srcOrd="0" destOrd="0" presId="urn:microsoft.com/office/officeart/2008/layout/LinedList"/>
    <dgm:cxn modelId="{A669C9AC-B01F-41AD-A78F-5EFF30DA4D03}" type="presParOf" srcId="{E323860D-FAE0-40D2-A5F6-8912A6027AAC}" destId="{754B4C42-9237-4F09-9EE0-CE8E1AE5C9F6}" srcOrd="1" destOrd="0" presId="urn:microsoft.com/office/officeart/2008/layout/LinedList"/>
    <dgm:cxn modelId="{0444F3C7-6D79-4C63-9E78-AE2135218775}" type="presParOf" srcId="{754B4C42-9237-4F09-9EE0-CE8E1AE5C9F6}" destId="{1EBE81BB-C90C-4819-AF78-CE39D61C148D}" srcOrd="0" destOrd="0" presId="urn:microsoft.com/office/officeart/2008/layout/LinedList"/>
    <dgm:cxn modelId="{ED87A889-2BC0-4518-BABE-4D43E63016BB}" type="presParOf" srcId="{754B4C42-9237-4F09-9EE0-CE8E1AE5C9F6}" destId="{20C38400-4119-4B18-9BED-3943F226B0E9}" srcOrd="1" destOrd="0" presId="urn:microsoft.com/office/officeart/2008/layout/LinedList"/>
    <dgm:cxn modelId="{5920A6B9-7DC6-4DE7-8B43-248E2F88AAA9}" type="presParOf" srcId="{754B4C42-9237-4F09-9EE0-CE8E1AE5C9F6}" destId="{C06BA06A-B9C6-493F-80E7-58E3501DE00B}" srcOrd="2" destOrd="0" presId="urn:microsoft.com/office/officeart/2008/layout/LinedList"/>
    <dgm:cxn modelId="{9DEEDA4C-1E84-4314-B0DD-DC7CF1C1B805}" type="presParOf" srcId="{E323860D-FAE0-40D2-A5F6-8912A6027AAC}" destId="{4AC03AFD-1403-4A87-BA6F-F73F25D8D55A}" srcOrd="2" destOrd="0" presId="urn:microsoft.com/office/officeart/2008/layout/LinedList"/>
    <dgm:cxn modelId="{54C4FAA2-BDC3-4462-A6A1-357D7F724214}" type="presParOf" srcId="{E323860D-FAE0-40D2-A5F6-8912A6027AAC}" destId="{D5B8980C-BAF8-4085-83A6-9FBA3AB95553}" srcOrd="3" destOrd="0" presId="urn:microsoft.com/office/officeart/2008/layout/LinedList"/>
    <dgm:cxn modelId="{2D739FCC-FB74-4FEE-9FF6-3D2395E00BEA}" type="presParOf" srcId="{E323860D-FAE0-40D2-A5F6-8912A6027AAC}" destId="{90948305-43B0-4CEE-AFDE-83AF621E61E2}" srcOrd="4" destOrd="0" presId="urn:microsoft.com/office/officeart/2008/layout/LinedList"/>
    <dgm:cxn modelId="{D9E3C5BC-AE62-4582-A81C-4E7A3CFDDC43}" type="presParOf" srcId="{90948305-43B0-4CEE-AFDE-83AF621E61E2}" destId="{307CFC97-305B-424E-A37F-01A04AEB4D1D}" srcOrd="0" destOrd="0" presId="urn:microsoft.com/office/officeart/2008/layout/LinedList"/>
    <dgm:cxn modelId="{4EB69DC7-250D-49E2-A3DD-D0FA8B901589}" type="presParOf" srcId="{90948305-43B0-4CEE-AFDE-83AF621E61E2}" destId="{4E015BC8-EFF5-4C76-9BC2-2BECE05233AB}" srcOrd="1" destOrd="0" presId="urn:microsoft.com/office/officeart/2008/layout/LinedList"/>
    <dgm:cxn modelId="{3E0C612F-CFE7-493E-864A-7686FEC26B5A}" type="presParOf" srcId="{90948305-43B0-4CEE-AFDE-83AF621E61E2}" destId="{4A29C4E7-4699-40E6-8CBC-81196501C1C6}" srcOrd="2" destOrd="0" presId="urn:microsoft.com/office/officeart/2008/layout/LinedList"/>
    <dgm:cxn modelId="{76D23CE4-5BDF-4106-8D8B-17436A4E0C7F}" type="presParOf" srcId="{E323860D-FAE0-40D2-A5F6-8912A6027AAC}" destId="{8B363DE0-201B-467F-A506-CFE06679DB30}" srcOrd="5" destOrd="0" presId="urn:microsoft.com/office/officeart/2008/layout/LinedList"/>
    <dgm:cxn modelId="{A0C6D96A-C13E-4EBB-A325-2A97ACFD61EE}" type="presParOf" srcId="{E323860D-FAE0-40D2-A5F6-8912A6027AAC}" destId="{9C5BBAC7-71AA-486E-AEE4-4A6EAEF1A498}" srcOrd="6" destOrd="0" presId="urn:microsoft.com/office/officeart/2008/layout/LinedList"/>
    <dgm:cxn modelId="{ED1AAB88-129C-4233-9C39-F5BF18A75D36}" type="presParOf" srcId="{E323860D-FAE0-40D2-A5F6-8912A6027AAC}" destId="{20F01AC1-BDC2-4F45-9273-53FA3F1E500E}" srcOrd="7" destOrd="0" presId="urn:microsoft.com/office/officeart/2008/layout/LinedList"/>
    <dgm:cxn modelId="{CEDC1338-E054-48AA-81B0-53E1BDCB1919}" type="presParOf" srcId="{20F01AC1-BDC2-4F45-9273-53FA3F1E500E}" destId="{3F211CB9-3013-4083-931C-72106A18D478}" srcOrd="0" destOrd="0" presId="urn:microsoft.com/office/officeart/2008/layout/LinedList"/>
    <dgm:cxn modelId="{C94BD2A4-7489-407D-A5AD-9B99EBDF7266}" type="presParOf" srcId="{20F01AC1-BDC2-4F45-9273-53FA3F1E500E}" destId="{CBA79995-6706-4FEE-8FE5-D1474E12A325}" srcOrd="1" destOrd="0" presId="urn:microsoft.com/office/officeart/2008/layout/LinedList"/>
    <dgm:cxn modelId="{13358CB8-03EC-4B64-9018-33B2C39D6793}" type="presParOf" srcId="{20F01AC1-BDC2-4F45-9273-53FA3F1E500E}" destId="{AA879B9B-6338-4452-9831-6453BA87B99B}" srcOrd="2" destOrd="0" presId="urn:microsoft.com/office/officeart/2008/layout/LinedList"/>
    <dgm:cxn modelId="{2E42D82B-A708-45D8-B213-4B2DC34323B5}" type="presParOf" srcId="{E323860D-FAE0-40D2-A5F6-8912A6027AAC}" destId="{7BD0004F-0CFB-4089-ADB4-25EEC16687E0}" srcOrd="8" destOrd="0" presId="urn:microsoft.com/office/officeart/2008/layout/LinedList"/>
    <dgm:cxn modelId="{872983F4-E26F-4C73-B7A5-CCF15F0A7504}" type="presParOf" srcId="{E323860D-FAE0-40D2-A5F6-8912A6027AAC}" destId="{3CA8909C-BD0E-4A58-A2BD-3144C5FBDC8C}" srcOrd="9" destOrd="0" presId="urn:microsoft.com/office/officeart/2008/layout/LinedList"/>
    <dgm:cxn modelId="{E5E778C2-47F6-4139-A495-40497EFF4FBF}" type="presParOf" srcId="{396EE872-E4C9-4997-B6E7-08E3FFFE0773}" destId="{C160B7E6-C243-42CA-9C07-346122719FBC}" srcOrd="2" destOrd="0" presId="urn:microsoft.com/office/officeart/2008/layout/LinedList"/>
    <dgm:cxn modelId="{48F6A88D-9047-45DC-82B1-43C1F11DE9A7}" type="presParOf" srcId="{396EE872-E4C9-4997-B6E7-08E3FFFE0773}" destId="{EB82F4AF-F14D-48D4-AF29-BE25EA0A648C}" srcOrd="3" destOrd="0" presId="urn:microsoft.com/office/officeart/2008/layout/LinedList"/>
    <dgm:cxn modelId="{DB8430F9-CAEC-4C3E-AAAF-0A2FBB6DFA3A}" type="presParOf" srcId="{EB82F4AF-F14D-48D4-AF29-BE25EA0A648C}" destId="{53A6F3CE-BB3B-4D24-BAED-FDE3C5F9AFD2}" srcOrd="0" destOrd="0" presId="urn:microsoft.com/office/officeart/2008/layout/LinedList"/>
    <dgm:cxn modelId="{C4AD9DE2-8671-4571-BD17-D64DF85F3A89}" type="presParOf" srcId="{EB82F4AF-F14D-48D4-AF29-BE25EA0A648C}" destId="{874CD655-DBE0-4E6E-BED0-3893023F8FA9}" srcOrd="1" destOrd="0" presId="urn:microsoft.com/office/officeart/2008/layout/LinedList"/>
    <dgm:cxn modelId="{14C31B4A-1E44-4869-B1E2-66DAE3D03E89}" type="presParOf" srcId="{874CD655-DBE0-4E6E-BED0-3893023F8FA9}" destId="{7EDA738B-77A5-4C29-A2CC-B743B875D21E}" srcOrd="0" destOrd="0" presId="urn:microsoft.com/office/officeart/2008/layout/LinedList"/>
    <dgm:cxn modelId="{2685F645-BDBE-475F-BAFC-A02CF868BA21}" type="presParOf" srcId="{874CD655-DBE0-4E6E-BED0-3893023F8FA9}" destId="{21DDC9F9-255E-4E97-AFD1-1C451204057D}" srcOrd="1" destOrd="0" presId="urn:microsoft.com/office/officeart/2008/layout/LinedList"/>
    <dgm:cxn modelId="{B3456001-1185-4CC7-8DF6-E32F63107741}" type="presParOf" srcId="{21DDC9F9-255E-4E97-AFD1-1C451204057D}" destId="{A24CDA65-DD0E-4CE4-8209-9DD0237EA3F0}" srcOrd="0" destOrd="0" presId="urn:microsoft.com/office/officeart/2008/layout/LinedList"/>
    <dgm:cxn modelId="{7A231C95-1931-4F9B-9AD5-CE2D16031AF9}" type="presParOf" srcId="{21DDC9F9-255E-4E97-AFD1-1C451204057D}" destId="{EAFB20D5-5CE7-4842-8EF8-373EE5C0A3FC}" srcOrd="1" destOrd="0" presId="urn:microsoft.com/office/officeart/2008/layout/LinedList"/>
    <dgm:cxn modelId="{19E2A743-7100-4CF1-BA51-E199C1235A98}" type="presParOf" srcId="{21DDC9F9-255E-4E97-AFD1-1C451204057D}" destId="{DB88FAB7-5B4E-4FCB-B80C-4D20DCB71E1A}" srcOrd="2" destOrd="0" presId="urn:microsoft.com/office/officeart/2008/layout/LinedList"/>
    <dgm:cxn modelId="{9C98E498-4E0E-4D6C-A790-E3DC4AA57298}" type="presParOf" srcId="{874CD655-DBE0-4E6E-BED0-3893023F8FA9}" destId="{54300FD6-73D1-48FD-8CFB-B64C0741FA41}" srcOrd="2" destOrd="0" presId="urn:microsoft.com/office/officeart/2008/layout/LinedList"/>
    <dgm:cxn modelId="{FDBBD888-0D48-4453-B63D-0C43B29F04A2}" type="presParOf" srcId="{874CD655-DBE0-4E6E-BED0-3893023F8FA9}" destId="{9B158356-3783-48DB-A44D-5BE10E9FE110}" srcOrd="3" destOrd="0" presId="urn:microsoft.com/office/officeart/2008/layout/LinedList"/>
    <dgm:cxn modelId="{12DCA857-E0B3-4EF4-A9F0-21C7777F1AD9}" type="presParOf" srcId="{874CD655-DBE0-4E6E-BED0-3893023F8FA9}" destId="{7863A2F1-1D63-47EE-83FC-E5A0FE19744E}" srcOrd="4" destOrd="0" presId="urn:microsoft.com/office/officeart/2008/layout/LinedList"/>
    <dgm:cxn modelId="{D64A48AA-B2F3-4352-8E2C-7E5E138CF20A}" type="presParOf" srcId="{7863A2F1-1D63-47EE-83FC-E5A0FE19744E}" destId="{E9331F0D-E92C-4F24-AE0F-779B41774B39}" srcOrd="0" destOrd="0" presId="urn:microsoft.com/office/officeart/2008/layout/LinedList"/>
    <dgm:cxn modelId="{F523F7F2-5AB1-489A-A526-56A324D03BED}" type="presParOf" srcId="{7863A2F1-1D63-47EE-83FC-E5A0FE19744E}" destId="{42A8C335-23AE-4589-A7CC-39C97ECA41D2}" srcOrd="1" destOrd="0" presId="urn:microsoft.com/office/officeart/2008/layout/LinedList"/>
    <dgm:cxn modelId="{67DF3F3F-39B8-4091-9465-61BE8B97526C}" type="presParOf" srcId="{7863A2F1-1D63-47EE-83FC-E5A0FE19744E}" destId="{31854095-E12A-464D-B5AB-B91A515AFD9A}" srcOrd="2" destOrd="0" presId="urn:microsoft.com/office/officeart/2008/layout/LinedList"/>
    <dgm:cxn modelId="{8C2E5279-AB14-4CA8-9FB7-8420F922BA5B}" type="presParOf" srcId="{874CD655-DBE0-4E6E-BED0-3893023F8FA9}" destId="{E19DFBF2-A6E5-42A9-994C-EC23D314520E}" srcOrd="5" destOrd="0" presId="urn:microsoft.com/office/officeart/2008/layout/LinedList"/>
    <dgm:cxn modelId="{C316DBA0-7381-4B56-9369-2D5958361819}" type="presParOf" srcId="{874CD655-DBE0-4E6E-BED0-3893023F8FA9}" destId="{54D1CCDE-F806-4DC5-82DF-361730143BFF}" srcOrd="6" destOrd="0" presId="urn:microsoft.com/office/officeart/2008/layout/LinedList"/>
    <dgm:cxn modelId="{CA603BEB-3D7F-45D2-9846-3B9E5DFFF03F}" type="presParOf" srcId="{874CD655-DBE0-4E6E-BED0-3893023F8FA9}" destId="{7006E3A4-9F0B-4645-83A6-EEF386C74783}" srcOrd="7" destOrd="0" presId="urn:microsoft.com/office/officeart/2008/layout/LinedList"/>
    <dgm:cxn modelId="{E35ADF62-BB7B-4A51-BC6B-DDCAF5E86018}" type="presParOf" srcId="{7006E3A4-9F0B-4645-83A6-EEF386C74783}" destId="{7900076C-1F56-420E-8A8A-3A6D1B79F8F2}" srcOrd="0" destOrd="0" presId="urn:microsoft.com/office/officeart/2008/layout/LinedList"/>
    <dgm:cxn modelId="{B998FD79-AA3A-4E97-9F22-D691D50AD611}" type="presParOf" srcId="{7006E3A4-9F0B-4645-83A6-EEF386C74783}" destId="{9ED708DA-F12A-4211-99BB-888C1ABB7F2D}" srcOrd="1" destOrd="0" presId="urn:microsoft.com/office/officeart/2008/layout/LinedList"/>
    <dgm:cxn modelId="{8D9F183D-4B85-4F46-A23D-30D577F0DAAA}" type="presParOf" srcId="{7006E3A4-9F0B-4645-83A6-EEF386C74783}" destId="{7B3E3043-49D5-409F-AAAF-83C6899E525A}" srcOrd="2" destOrd="0" presId="urn:microsoft.com/office/officeart/2008/layout/LinedList"/>
    <dgm:cxn modelId="{BE5CA428-24C7-4E5A-88E3-AAC3942548F5}" type="presParOf" srcId="{874CD655-DBE0-4E6E-BED0-3893023F8FA9}" destId="{B7214AFF-8905-49A8-B76C-889E14B0EB58}" srcOrd="8" destOrd="0" presId="urn:microsoft.com/office/officeart/2008/layout/LinedList"/>
    <dgm:cxn modelId="{44AC7577-B18F-4FB0-822B-B3807FF19F55}" type="presParOf" srcId="{874CD655-DBE0-4E6E-BED0-3893023F8FA9}" destId="{20F1FD89-26AC-4F4B-BE8F-E93E9A4F6399}" srcOrd="9" destOrd="0" presId="urn:microsoft.com/office/officeart/2008/layout/LinedList"/>
    <dgm:cxn modelId="{A6FEBDBB-79FA-4B7E-BC72-BDBE56974307}" type="presParOf" srcId="{396EE872-E4C9-4997-B6E7-08E3FFFE0773}" destId="{45B464C6-29E5-49C1-B449-A6847DB203F4}" srcOrd="4" destOrd="0" presId="urn:microsoft.com/office/officeart/2008/layout/LinedList"/>
    <dgm:cxn modelId="{7EBC34D5-86B6-476C-BFE2-9DB7217A37BC}" type="presParOf" srcId="{396EE872-E4C9-4997-B6E7-08E3FFFE0773}" destId="{F0770B70-9E6E-40F7-8256-08CCD501CDBF}" srcOrd="5" destOrd="0" presId="urn:microsoft.com/office/officeart/2008/layout/LinedList"/>
    <dgm:cxn modelId="{032071C8-6D3A-430C-84C4-76D6BABA5D66}" type="presParOf" srcId="{F0770B70-9E6E-40F7-8256-08CCD501CDBF}" destId="{A8D00AD7-8411-4CD6-912D-2C898AD32665}" srcOrd="0" destOrd="0" presId="urn:microsoft.com/office/officeart/2008/layout/LinedList"/>
    <dgm:cxn modelId="{DCF53E79-BA9D-4B63-A585-7DEFB4A7BB5C}" type="presParOf" srcId="{F0770B70-9E6E-40F7-8256-08CCD501CDBF}" destId="{31EC68F4-187E-423E-AF90-0117A81E177B}" srcOrd="1" destOrd="0" presId="urn:microsoft.com/office/officeart/2008/layout/LinedList"/>
    <dgm:cxn modelId="{3C67FA18-01E5-4E6B-8A5A-C245D3ADAA19}" type="presParOf" srcId="{31EC68F4-187E-423E-AF90-0117A81E177B}" destId="{AEE76045-C3A6-4D76-A2DE-02438C0EDF39}" srcOrd="0" destOrd="0" presId="urn:microsoft.com/office/officeart/2008/layout/LinedList"/>
    <dgm:cxn modelId="{E02994E6-B8B6-4130-BF82-E3BE00AB0A30}" type="presParOf" srcId="{31EC68F4-187E-423E-AF90-0117A81E177B}" destId="{4F886F9E-0D3F-4AF0-AAB8-E96D7EBDC81B}" srcOrd="1" destOrd="0" presId="urn:microsoft.com/office/officeart/2008/layout/LinedList"/>
    <dgm:cxn modelId="{18550092-E869-48A1-82A4-31D2145631EC}" type="presParOf" srcId="{4F886F9E-0D3F-4AF0-AAB8-E96D7EBDC81B}" destId="{55AB99FD-96F1-4CA9-B307-9643346E5C94}" srcOrd="0" destOrd="0" presId="urn:microsoft.com/office/officeart/2008/layout/LinedList"/>
    <dgm:cxn modelId="{32D710F3-D51A-4351-8FB6-CF323CE94DB1}" type="presParOf" srcId="{4F886F9E-0D3F-4AF0-AAB8-E96D7EBDC81B}" destId="{ECA7DE46-13A1-46A7-AB56-72BA5517B652}" srcOrd="1" destOrd="0" presId="urn:microsoft.com/office/officeart/2008/layout/LinedList"/>
    <dgm:cxn modelId="{1F006513-5F4C-4145-BC60-B55A353BE5BD}" type="presParOf" srcId="{4F886F9E-0D3F-4AF0-AAB8-E96D7EBDC81B}" destId="{47862F7C-7F66-4157-9AA9-A53ED222E54D}" srcOrd="2" destOrd="0" presId="urn:microsoft.com/office/officeart/2008/layout/LinedList"/>
    <dgm:cxn modelId="{51DA9023-B157-40EE-849D-F553015D4C9D}" type="presParOf" srcId="{31EC68F4-187E-423E-AF90-0117A81E177B}" destId="{415F8803-9811-4F58-BC09-117BF51BB6F5}" srcOrd="2" destOrd="0" presId="urn:microsoft.com/office/officeart/2008/layout/LinedList"/>
    <dgm:cxn modelId="{F341E1C3-4204-48AE-AD1F-5F789AEEDB4D}" type="presParOf" srcId="{31EC68F4-187E-423E-AF90-0117A81E177B}" destId="{FA522A2D-9FA2-4A87-8D16-D2FCF2F2A159}" srcOrd="3" destOrd="0" presId="urn:microsoft.com/office/officeart/2008/layout/LinedList"/>
    <dgm:cxn modelId="{283C78CA-EEB5-48A5-833A-AA66CD1C16A3}" type="presParOf" srcId="{31EC68F4-187E-423E-AF90-0117A81E177B}" destId="{FEB408ED-3517-43C7-B22C-060DCDD3E384}" srcOrd="4" destOrd="0" presId="urn:microsoft.com/office/officeart/2008/layout/LinedList"/>
    <dgm:cxn modelId="{1A740E24-7606-452D-9944-52D4B9999CC6}" type="presParOf" srcId="{FEB408ED-3517-43C7-B22C-060DCDD3E384}" destId="{D43E3907-1D1D-4025-99A3-9363D41416F5}" srcOrd="0" destOrd="0" presId="urn:microsoft.com/office/officeart/2008/layout/LinedList"/>
    <dgm:cxn modelId="{E9949C0C-B4D0-4AEA-879F-641253A4ACAF}" type="presParOf" srcId="{FEB408ED-3517-43C7-B22C-060DCDD3E384}" destId="{0C0A2002-9A67-41B1-9909-34A193C8CBB0}" srcOrd="1" destOrd="0" presId="urn:microsoft.com/office/officeart/2008/layout/LinedList"/>
    <dgm:cxn modelId="{FA361BB9-3E43-4E20-9A96-693B4DD1ED8D}" type="presParOf" srcId="{FEB408ED-3517-43C7-B22C-060DCDD3E384}" destId="{953D0E20-037E-4E30-8CB2-68B3BA8F1EA7}" srcOrd="2" destOrd="0" presId="urn:microsoft.com/office/officeart/2008/layout/LinedList"/>
    <dgm:cxn modelId="{EB214777-05AC-4DDE-A964-EC2A50B47A6E}" type="presParOf" srcId="{31EC68F4-187E-423E-AF90-0117A81E177B}" destId="{57F1F911-BA88-4272-B424-1C57C15590CD}" srcOrd="5" destOrd="0" presId="urn:microsoft.com/office/officeart/2008/layout/LinedList"/>
    <dgm:cxn modelId="{08C4B103-029D-47FF-9766-71E409EA0E09}" type="presParOf" srcId="{31EC68F4-187E-423E-AF90-0117A81E177B}" destId="{94A9B002-D0E8-4DEE-B9F1-AB8F898A1393}" srcOrd="6" destOrd="0" presId="urn:microsoft.com/office/officeart/2008/layout/LinedList"/>
    <dgm:cxn modelId="{24DC7D62-C72D-4BDC-825B-67739B241C19}" type="presParOf" srcId="{31EC68F4-187E-423E-AF90-0117A81E177B}" destId="{62BC4791-6C7C-4E3D-A13C-CF7C4EF17FC0}" srcOrd="7" destOrd="0" presId="urn:microsoft.com/office/officeart/2008/layout/LinedList"/>
    <dgm:cxn modelId="{FF98EA40-2700-4627-860E-CB25E424B3F5}" type="presParOf" srcId="{62BC4791-6C7C-4E3D-A13C-CF7C4EF17FC0}" destId="{6A856DBE-EE33-4883-B36A-DFEC3AA5A5FE}" srcOrd="0" destOrd="0" presId="urn:microsoft.com/office/officeart/2008/layout/LinedList"/>
    <dgm:cxn modelId="{845B0A34-7E74-40B8-BC86-105AB65C3B6E}" type="presParOf" srcId="{62BC4791-6C7C-4E3D-A13C-CF7C4EF17FC0}" destId="{CCA17443-4BE7-4C14-9C1D-3F0AD3CF155B}" srcOrd="1" destOrd="0" presId="urn:microsoft.com/office/officeart/2008/layout/LinedList"/>
    <dgm:cxn modelId="{E08622A2-9585-4BFE-BDF1-9ACC20F79BDF}" type="presParOf" srcId="{62BC4791-6C7C-4E3D-A13C-CF7C4EF17FC0}" destId="{AE4B4937-B506-4D66-AA36-A112764C0425}" srcOrd="2" destOrd="0" presId="urn:microsoft.com/office/officeart/2008/layout/LinedList"/>
    <dgm:cxn modelId="{8195FF68-04CD-4733-B3A7-7B0912C0274B}" type="presParOf" srcId="{31EC68F4-187E-423E-AF90-0117A81E177B}" destId="{7D3F9190-D330-4D37-8540-67E24D1BA0CD}" srcOrd="8" destOrd="0" presId="urn:microsoft.com/office/officeart/2008/layout/LinedList"/>
    <dgm:cxn modelId="{B3B28692-39D6-471D-8A03-360730AEC04C}" type="presParOf" srcId="{31EC68F4-187E-423E-AF90-0117A81E177B}" destId="{50483947-A974-4DE2-A071-DC776442B613}" srcOrd="9" destOrd="0" presId="urn:microsoft.com/office/officeart/2008/layout/LinedList"/>
    <dgm:cxn modelId="{E778E0FD-1368-47A8-A42C-D77C9D1BE2C7}" type="presParOf" srcId="{396EE872-E4C9-4997-B6E7-08E3FFFE0773}" destId="{853795C8-DCF0-4150-AC22-3EDD9180902C}" srcOrd="6" destOrd="0" presId="urn:microsoft.com/office/officeart/2008/layout/LinedList"/>
    <dgm:cxn modelId="{6BB5ADD7-659B-40E0-A908-872AA4E8C751}" type="presParOf" srcId="{396EE872-E4C9-4997-B6E7-08E3FFFE0773}" destId="{C4806B9E-9CA2-4B73-9355-3CE546BDE271}" srcOrd="7" destOrd="0" presId="urn:microsoft.com/office/officeart/2008/layout/LinedList"/>
    <dgm:cxn modelId="{E3272C78-2E32-46CA-8C65-F948419910AC}" type="presParOf" srcId="{C4806B9E-9CA2-4B73-9355-3CE546BDE271}" destId="{F80E6A5D-AEEF-4B97-9F3E-C8E03A8CBE95}" srcOrd="0" destOrd="0" presId="urn:microsoft.com/office/officeart/2008/layout/LinedList"/>
    <dgm:cxn modelId="{7DF88E1A-C76C-455E-A6F4-4288D95547B7}" type="presParOf" srcId="{C4806B9E-9CA2-4B73-9355-3CE546BDE271}" destId="{0E3C7E36-6648-4048-9163-16A5CF04B772}" srcOrd="1" destOrd="0" presId="urn:microsoft.com/office/officeart/2008/layout/LinedList"/>
    <dgm:cxn modelId="{F36F783E-9580-4DEC-B488-9EEE4F87861A}" type="presParOf" srcId="{0E3C7E36-6648-4048-9163-16A5CF04B772}" destId="{149F74D7-D2E4-4D3D-9E42-207091231527}" srcOrd="0" destOrd="0" presId="urn:microsoft.com/office/officeart/2008/layout/LinedList"/>
    <dgm:cxn modelId="{1E6E47C1-06A2-4FDD-BFA7-FB591FF4744C}" type="presParOf" srcId="{0E3C7E36-6648-4048-9163-16A5CF04B772}" destId="{144FF344-25ED-467A-A24D-DAD55DFA685E}" srcOrd="1" destOrd="0" presId="urn:microsoft.com/office/officeart/2008/layout/LinedList"/>
    <dgm:cxn modelId="{1D326F02-3C4E-4B08-AE32-951DD3050857}" type="presParOf" srcId="{144FF344-25ED-467A-A24D-DAD55DFA685E}" destId="{F7636386-60CD-4BD1-BD04-9687CF61579D}" srcOrd="0" destOrd="0" presId="urn:microsoft.com/office/officeart/2008/layout/LinedList"/>
    <dgm:cxn modelId="{2561A218-2E95-464C-A744-D22BA96CE896}" type="presParOf" srcId="{144FF344-25ED-467A-A24D-DAD55DFA685E}" destId="{D6674B37-E5BC-4886-A65B-D012B524D46C}" srcOrd="1" destOrd="0" presId="urn:microsoft.com/office/officeart/2008/layout/LinedList"/>
    <dgm:cxn modelId="{27D3AEA9-48CC-4589-8480-758308F59BA8}" type="presParOf" srcId="{144FF344-25ED-467A-A24D-DAD55DFA685E}" destId="{8E8BE8C5-B079-4BF3-9948-8E3DD6BD4927}" srcOrd="2" destOrd="0" presId="urn:microsoft.com/office/officeart/2008/layout/LinedList"/>
    <dgm:cxn modelId="{8604E814-2DDC-4D43-896C-91FABD0F19B7}" type="presParOf" srcId="{0E3C7E36-6648-4048-9163-16A5CF04B772}" destId="{B63817DF-79C8-4E9B-9DF0-42CB3FF41659}" srcOrd="2" destOrd="0" presId="urn:microsoft.com/office/officeart/2008/layout/LinedList"/>
    <dgm:cxn modelId="{810A5567-0A30-4830-A71A-445C83CB4367}" type="presParOf" srcId="{0E3C7E36-6648-4048-9163-16A5CF04B772}" destId="{B8B84F15-3223-48F9-A8FE-FC1F37B0AFAF}" srcOrd="3" destOrd="0" presId="urn:microsoft.com/office/officeart/2008/layout/LinedList"/>
    <dgm:cxn modelId="{914840CD-6211-4BF3-AA3C-8A9F7FB587E4}" type="presParOf" srcId="{0E3C7E36-6648-4048-9163-16A5CF04B772}" destId="{F0A30CAC-58ED-4517-B0FB-A37738780692}" srcOrd="4" destOrd="0" presId="urn:microsoft.com/office/officeart/2008/layout/LinedList"/>
    <dgm:cxn modelId="{D4ED15E7-A7C7-4FD4-8BD9-4C29B61CED4B}" type="presParOf" srcId="{F0A30CAC-58ED-4517-B0FB-A37738780692}" destId="{4D816438-B398-4470-B236-B280BC2DA7B5}" srcOrd="0" destOrd="0" presId="urn:microsoft.com/office/officeart/2008/layout/LinedList"/>
    <dgm:cxn modelId="{00EDD296-2640-42D4-B932-8599BD247834}" type="presParOf" srcId="{F0A30CAC-58ED-4517-B0FB-A37738780692}" destId="{DF7AD379-FF4A-4C9B-BFC8-A6F431CAC717}" srcOrd="1" destOrd="0" presId="urn:microsoft.com/office/officeart/2008/layout/LinedList"/>
    <dgm:cxn modelId="{20CB4BCA-C4BF-4990-A93E-097A0A4F6282}" type="presParOf" srcId="{F0A30CAC-58ED-4517-B0FB-A37738780692}" destId="{64DF4E2A-5AF9-4CF8-8FBE-D461AD3E981A}" srcOrd="2" destOrd="0" presId="urn:microsoft.com/office/officeart/2008/layout/LinedList"/>
    <dgm:cxn modelId="{A2BB59AA-A6B5-46E2-8A38-E8643743E349}" type="presParOf" srcId="{0E3C7E36-6648-4048-9163-16A5CF04B772}" destId="{CF2DEBB3-535D-44D0-8DFE-6A6972EBC20B}" srcOrd="5" destOrd="0" presId="urn:microsoft.com/office/officeart/2008/layout/LinedList"/>
    <dgm:cxn modelId="{165D65DB-8483-40C2-BE04-56069EB75CA4}" type="presParOf" srcId="{0E3C7E36-6648-4048-9163-16A5CF04B772}" destId="{22DE40C3-3495-4460-93FE-A3AA8D931388}" srcOrd="6" destOrd="0" presId="urn:microsoft.com/office/officeart/2008/layout/LinedList"/>
    <dgm:cxn modelId="{7A3F53F4-903E-483E-B41E-D17BC55CDCA0}" type="presParOf" srcId="{0E3C7E36-6648-4048-9163-16A5CF04B772}" destId="{7B74119C-2069-4193-B41F-19ACC6F3C479}" srcOrd="7" destOrd="0" presId="urn:microsoft.com/office/officeart/2008/layout/LinedList"/>
    <dgm:cxn modelId="{9BF256AF-93F2-4C55-B770-B2065D60194D}" type="presParOf" srcId="{7B74119C-2069-4193-B41F-19ACC6F3C479}" destId="{CE088E0A-F8CA-4A8B-88E8-A18DDD0B5124}" srcOrd="0" destOrd="0" presId="urn:microsoft.com/office/officeart/2008/layout/LinedList"/>
    <dgm:cxn modelId="{00B70AA4-1236-41D6-B4E6-182370A6F123}" type="presParOf" srcId="{7B74119C-2069-4193-B41F-19ACC6F3C479}" destId="{919544C7-CCF3-4B80-A0F1-4DBD7A4C8D32}" srcOrd="1" destOrd="0" presId="urn:microsoft.com/office/officeart/2008/layout/LinedList"/>
    <dgm:cxn modelId="{B2D16084-0350-4E1F-88D0-4EB7B0E42E32}" type="presParOf" srcId="{7B74119C-2069-4193-B41F-19ACC6F3C479}" destId="{38709B5C-A953-49BC-9241-B513A55754CE}" srcOrd="2" destOrd="0" presId="urn:microsoft.com/office/officeart/2008/layout/LinedList"/>
    <dgm:cxn modelId="{D7B2E4A7-EA9C-4A82-AB55-FDBB5411BE89}" type="presParOf" srcId="{0E3C7E36-6648-4048-9163-16A5CF04B772}" destId="{F7249368-DC4C-492E-A1CE-32E3D9D0721D}" srcOrd="8" destOrd="0" presId="urn:microsoft.com/office/officeart/2008/layout/LinedList"/>
    <dgm:cxn modelId="{62EEA25B-FD56-418F-B755-412CDAC4AA13}" type="presParOf" srcId="{0E3C7E36-6648-4048-9163-16A5CF04B772}" destId="{8FB57B93-6279-41EB-A025-A2609E1B1E91}" srcOrd="9" destOrd="0" presId="urn:microsoft.com/office/officeart/2008/layout/LinedList"/>
  </dgm:cxnLst>
  <dgm:bg>
    <a:solidFill>
      <a:schemeClr val="bg1"/>
    </a:solidFill>
  </dgm:bg>
  <dgm:whole>
    <a:ln cmpd="sng">
      <a:solidFill>
        <a:srgbClr val="2F5F5E"/>
      </a:solidFill>
    </a:ln>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4BAD87-D688-4054-A199-27756802705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E7F60D1-DE08-4A45-BE9E-F3B2C5E3F624}">
      <dgm:prSet phldrT="[Text]" custT="1"/>
      <dgm:spPr>
        <a:solidFill>
          <a:srgbClr val="458D8B"/>
        </a:solidFill>
      </dgm:spPr>
      <dgm:t>
        <a:bodyPr/>
        <a:lstStyle/>
        <a:p>
          <a:r>
            <a:rPr lang="en-US" sz="2800" b="1" dirty="0"/>
            <a:t>For working parents</a:t>
          </a:r>
        </a:p>
      </dgm:t>
    </dgm:pt>
    <dgm:pt modelId="{6150A2C3-CBD6-4533-8A4C-A7F589EC7EB6}" type="parTrans" cxnId="{6E6415EE-A3BC-4BFE-944C-4AFACD5F1FD9}">
      <dgm:prSet/>
      <dgm:spPr/>
      <dgm:t>
        <a:bodyPr/>
        <a:lstStyle/>
        <a:p>
          <a:endParaRPr lang="en-US"/>
        </a:p>
      </dgm:t>
    </dgm:pt>
    <dgm:pt modelId="{6DF899DA-D0F6-415A-8BDA-9D8D228B28AA}" type="sibTrans" cxnId="{6E6415EE-A3BC-4BFE-944C-4AFACD5F1FD9}">
      <dgm:prSet/>
      <dgm:spPr/>
      <dgm:t>
        <a:bodyPr/>
        <a:lstStyle/>
        <a:p>
          <a:endParaRPr lang="en-US"/>
        </a:p>
      </dgm:t>
    </dgm:pt>
    <dgm:pt modelId="{123D1035-B1B0-4CF4-B855-65BB960A1635}">
      <dgm:prSet phldrT="[Text]" custT="1"/>
      <dgm:spPr>
        <a:solidFill>
          <a:srgbClr val="E6F2F2">
            <a:alpha val="90000"/>
          </a:srgbClr>
        </a:solidFill>
      </dgm:spPr>
      <dgm:t>
        <a:bodyPr/>
        <a:lstStyle/>
        <a:p>
          <a:pPr>
            <a:buFont typeface="Arial" panose="020B0604020202020204" pitchFamily="34" charset="0"/>
            <a:buChar char="•"/>
          </a:pPr>
          <a:r>
            <a:rPr lang="en-US" sz="1800" dirty="0"/>
            <a:t>Reduces job pressure &amp; enhance parents and family members’ wellbeing</a:t>
          </a:r>
        </a:p>
      </dgm:t>
    </dgm:pt>
    <dgm:pt modelId="{E9AF1DF5-BE44-471D-AD18-2D26BE2F6E3F}" type="parTrans" cxnId="{329EAEA8-4494-4DA0-A868-9E23A2C813DB}">
      <dgm:prSet/>
      <dgm:spPr/>
      <dgm:t>
        <a:bodyPr/>
        <a:lstStyle/>
        <a:p>
          <a:endParaRPr lang="en-US"/>
        </a:p>
      </dgm:t>
    </dgm:pt>
    <dgm:pt modelId="{9E27E4ED-EFC1-4AB0-B63D-7679BD2540D6}" type="sibTrans" cxnId="{329EAEA8-4494-4DA0-A868-9E23A2C813DB}">
      <dgm:prSet/>
      <dgm:spPr/>
      <dgm:t>
        <a:bodyPr/>
        <a:lstStyle/>
        <a:p>
          <a:endParaRPr lang="en-US"/>
        </a:p>
      </dgm:t>
    </dgm:pt>
    <dgm:pt modelId="{F5D426D8-C403-41B0-92B4-BC23D4207A0C}">
      <dgm:prSet phldrT="[Text]" custT="1"/>
      <dgm:spPr>
        <a:solidFill>
          <a:srgbClr val="458D8B"/>
        </a:solidFill>
      </dgm:spPr>
      <dgm:t>
        <a:bodyPr/>
        <a:lstStyle/>
        <a:p>
          <a:pPr>
            <a:buFont typeface="Arial" panose="020B0604020202020204" pitchFamily="34" charset="0"/>
            <a:buChar char="•"/>
          </a:pPr>
          <a:r>
            <a:rPr lang="en-US" sz="2800" b="1" dirty="0"/>
            <a:t>For employers</a:t>
          </a:r>
          <a:endParaRPr lang="en-US" sz="2800" dirty="0"/>
        </a:p>
      </dgm:t>
    </dgm:pt>
    <dgm:pt modelId="{C69C7A46-DB1F-4F11-B273-78244A6959B1}" type="parTrans" cxnId="{16F89471-B9D8-4171-9273-020D008CBA2F}">
      <dgm:prSet/>
      <dgm:spPr/>
      <dgm:t>
        <a:bodyPr/>
        <a:lstStyle/>
        <a:p>
          <a:endParaRPr lang="en-US"/>
        </a:p>
      </dgm:t>
    </dgm:pt>
    <dgm:pt modelId="{3606CCE9-7D74-435A-BC62-FAD3CBC091C0}" type="sibTrans" cxnId="{16F89471-B9D8-4171-9273-020D008CBA2F}">
      <dgm:prSet/>
      <dgm:spPr/>
      <dgm:t>
        <a:bodyPr/>
        <a:lstStyle/>
        <a:p>
          <a:endParaRPr lang="en-US"/>
        </a:p>
      </dgm:t>
    </dgm:pt>
    <dgm:pt modelId="{74CA8784-9544-4984-B852-0697D22FA90B}">
      <dgm:prSet phldrT="[Text]" custT="1"/>
      <dgm:spPr>
        <a:solidFill>
          <a:srgbClr val="E6F2F2">
            <a:alpha val="90000"/>
          </a:srgbClr>
        </a:solidFill>
      </dgm:spPr>
      <dgm:t>
        <a:bodyPr/>
        <a:lstStyle/>
        <a:p>
          <a:pPr>
            <a:buFont typeface="Arial" panose="020B0604020202020204" pitchFamily="34" charset="0"/>
            <a:buChar char="•"/>
          </a:pPr>
          <a:r>
            <a:rPr lang="en-US" sz="1800" dirty="0"/>
            <a:t>Reduces rates of staff turnover and absenteeism</a:t>
          </a:r>
        </a:p>
      </dgm:t>
    </dgm:pt>
    <dgm:pt modelId="{F6F618BF-BE8F-4107-B59F-3BBB0E6C4F9A}" type="parTrans" cxnId="{1C4405DF-3751-4B37-81F2-E798A217C10C}">
      <dgm:prSet/>
      <dgm:spPr/>
      <dgm:t>
        <a:bodyPr/>
        <a:lstStyle/>
        <a:p>
          <a:endParaRPr lang="en-US"/>
        </a:p>
      </dgm:t>
    </dgm:pt>
    <dgm:pt modelId="{A1D54C4C-E537-4178-8C33-C716D4E07137}" type="sibTrans" cxnId="{1C4405DF-3751-4B37-81F2-E798A217C10C}">
      <dgm:prSet/>
      <dgm:spPr/>
      <dgm:t>
        <a:bodyPr/>
        <a:lstStyle/>
        <a:p>
          <a:endParaRPr lang="en-US"/>
        </a:p>
      </dgm:t>
    </dgm:pt>
    <dgm:pt modelId="{29BF6AAC-1B36-4B51-AD27-7B976026D7DF}">
      <dgm:prSet phldrT="[Text]" custT="1"/>
      <dgm:spPr>
        <a:solidFill>
          <a:srgbClr val="E6F2F2">
            <a:alpha val="90000"/>
          </a:srgbClr>
        </a:solidFill>
      </dgm:spPr>
      <dgm:t>
        <a:bodyPr/>
        <a:lstStyle/>
        <a:p>
          <a:r>
            <a:rPr lang="en-US" sz="1800" dirty="0"/>
            <a:t>Assists in recruiting and retaining staff</a:t>
          </a:r>
        </a:p>
      </dgm:t>
    </dgm:pt>
    <dgm:pt modelId="{8DE7BDFB-CD5F-4B0E-97F9-BD64AF5F31F3}" type="parTrans" cxnId="{B0D5D370-5B0B-42E5-ADA8-9AB8F7EC4807}">
      <dgm:prSet/>
      <dgm:spPr/>
      <dgm:t>
        <a:bodyPr/>
        <a:lstStyle/>
        <a:p>
          <a:endParaRPr lang="en-US"/>
        </a:p>
      </dgm:t>
    </dgm:pt>
    <dgm:pt modelId="{6E22846C-F7F6-4EBD-900B-49602E74EF4E}" type="sibTrans" cxnId="{B0D5D370-5B0B-42E5-ADA8-9AB8F7EC4807}">
      <dgm:prSet/>
      <dgm:spPr/>
      <dgm:t>
        <a:bodyPr/>
        <a:lstStyle/>
        <a:p>
          <a:endParaRPr lang="en-US"/>
        </a:p>
      </dgm:t>
    </dgm:pt>
    <dgm:pt modelId="{96CE9D7C-B910-4988-B604-DBF2AA169C99}">
      <dgm:prSet phldrT="[Text]" custT="1"/>
      <dgm:spPr>
        <a:solidFill>
          <a:srgbClr val="E6F2F2">
            <a:alpha val="90000"/>
          </a:srgbClr>
        </a:solidFill>
      </dgm:spPr>
      <dgm:t>
        <a:bodyPr/>
        <a:lstStyle/>
        <a:p>
          <a:pPr>
            <a:buFont typeface="Arial" panose="020B0604020202020204" pitchFamily="34" charset="0"/>
            <a:buChar char="•"/>
          </a:pPr>
          <a:r>
            <a:rPr lang="en-US" sz="1800" dirty="0"/>
            <a:t>Attracts talented prospective applicants</a:t>
          </a:r>
        </a:p>
      </dgm:t>
    </dgm:pt>
    <dgm:pt modelId="{0CE24E39-20F9-46B2-9DAF-44C3EE8D8410}" type="parTrans" cxnId="{8DE6F6BE-470D-4730-992E-93D4F638C5D7}">
      <dgm:prSet/>
      <dgm:spPr/>
      <dgm:t>
        <a:bodyPr/>
        <a:lstStyle/>
        <a:p>
          <a:endParaRPr lang="en-US"/>
        </a:p>
      </dgm:t>
    </dgm:pt>
    <dgm:pt modelId="{E51F5CC3-9F02-497F-B6CB-62D5E5035C0B}" type="sibTrans" cxnId="{8DE6F6BE-470D-4730-992E-93D4F638C5D7}">
      <dgm:prSet/>
      <dgm:spPr/>
      <dgm:t>
        <a:bodyPr/>
        <a:lstStyle/>
        <a:p>
          <a:endParaRPr lang="en-US"/>
        </a:p>
      </dgm:t>
    </dgm:pt>
    <dgm:pt modelId="{36171B71-8666-4286-AB13-A1EF5F3EC230}">
      <dgm:prSet custT="1"/>
      <dgm:spPr>
        <a:solidFill>
          <a:srgbClr val="E6F2F2">
            <a:alpha val="90000"/>
          </a:srgbClr>
        </a:solidFill>
      </dgm:spPr>
      <dgm:t>
        <a:bodyPr/>
        <a:lstStyle/>
        <a:p>
          <a:pPr>
            <a:buFont typeface="Arial" panose="020B0604020202020204" pitchFamily="34" charset="0"/>
            <a:buChar char="•"/>
          </a:pPr>
          <a:r>
            <a:rPr lang="en-US" sz="1800" dirty="0"/>
            <a:t>Enables parents to cater for the needs of their children and vulnerable family member in their household, while still building on their career. </a:t>
          </a:r>
        </a:p>
      </dgm:t>
    </dgm:pt>
    <dgm:pt modelId="{443D795E-2325-4E9C-A353-26636A1F96CC}" type="parTrans" cxnId="{2A99DA67-A271-44F0-9EBB-C5F0AF8CCE9C}">
      <dgm:prSet/>
      <dgm:spPr/>
      <dgm:t>
        <a:bodyPr/>
        <a:lstStyle/>
        <a:p>
          <a:endParaRPr lang="en-US"/>
        </a:p>
      </dgm:t>
    </dgm:pt>
    <dgm:pt modelId="{3FB88109-3703-4885-9AC4-BC35E419192F}" type="sibTrans" cxnId="{2A99DA67-A271-44F0-9EBB-C5F0AF8CCE9C}">
      <dgm:prSet/>
      <dgm:spPr/>
      <dgm:t>
        <a:bodyPr/>
        <a:lstStyle/>
        <a:p>
          <a:endParaRPr lang="en-US"/>
        </a:p>
      </dgm:t>
    </dgm:pt>
    <dgm:pt modelId="{D9D38FB5-8AED-4DE6-9AC3-B394D107F5A2}">
      <dgm:prSet custT="1"/>
      <dgm:spPr>
        <a:solidFill>
          <a:srgbClr val="E6F2F2">
            <a:alpha val="90000"/>
          </a:srgbClr>
        </a:solidFill>
      </dgm:spPr>
      <dgm:t>
        <a:bodyPr/>
        <a:lstStyle/>
        <a:p>
          <a:pPr>
            <a:buFont typeface="Arial" panose="020B0604020202020204" pitchFamily="34" charset="0"/>
            <a:buChar char="•"/>
          </a:pPr>
          <a:r>
            <a:rPr lang="en-US" sz="1800" dirty="0"/>
            <a:t>Keeps first-time parents fulfilled in their goals as they ease their way back into the workplace.</a:t>
          </a:r>
        </a:p>
      </dgm:t>
    </dgm:pt>
    <dgm:pt modelId="{10AED4C9-81FA-46C1-8DA1-454D8D38FE10}" type="parTrans" cxnId="{B11E8E5E-648E-4345-8DFA-4DCB1393C75F}">
      <dgm:prSet/>
      <dgm:spPr/>
      <dgm:t>
        <a:bodyPr/>
        <a:lstStyle/>
        <a:p>
          <a:endParaRPr lang="en-US"/>
        </a:p>
      </dgm:t>
    </dgm:pt>
    <dgm:pt modelId="{281D48E1-ABCC-45BF-8636-4BE24957CC8C}" type="sibTrans" cxnId="{B11E8E5E-648E-4345-8DFA-4DCB1393C75F}">
      <dgm:prSet/>
      <dgm:spPr/>
      <dgm:t>
        <a:bodyPr/>
        <a:lstStyle/>
        <a:p>
          <a:endParaRPr lang="en-US"/>
        </a:p>
      </dgm:t>
    </dgm:pt>
    <dgm:pt modelId="{D9DD5DF9-D4D4-4D21-A7FA-1A91BA7B6E53}">
      <dgm:prSet custT="1"/>
      <dgm:spPr>
        <a:solidFill>
          <a:srgbClr val="E6F2F2">
            <a:alpha val="90000"/>
          </a:srgbClr>
        </a:solidFill>
      </dgm:spPr>
      <dgm:t>
        <a:bodyPr/>
        <a:lstStyle/>
        <a:p>
          <a:pPr>
            <a:buFont typeface="Arial" panose="020B0604020202020204" pitchFamily="34" charset="0"/>
            <a:buChar char="•"/>
          </a:pPr>
          <a:r>
            <a:rPr lang="en-US" sz="1800" dirty="0"/>
            <a:t>Better employee performance as a result of reducing job pressure</a:t>
          </a:r>
        </a:p>
      </dgm:t>
    </dgm:pt>
    <dgm:pt modelId="{D201F120-0018-487E-BF13-1A12EE769677}" type="parTrans" cxnId="{CCF2B4E4-5A6E-4804-919D-E2E7D0E8AC7C}">
      <dgm:prSet/>
      <dgm:spPr/>
      <dgm:t>
        <a:bodyPr/>
        <a:lstStyle/>
        <a:p>
          <a:endParaRPr lang="en-US"/>
        </a:p>
      </dgm:t>
    </dgm:pt>
    <dgm:pt modelId="{3E7E1D31-BDCB-4B29-AC55-B3324858368C}" type="sibTrans" cxnId="{CCF2B4E4-5A6E-4804-919D-E2E7D0E8AC7C}">
      <dgm:prSet/>
      <dgm:spPr/>
      <dgm:t>
        <a:bodyPr/>
        <a:lstStyle/>
        <a:p>
          <a:endParaRPr lang="en-US"/>
        </a:p>
      </dgm:t>
    </dgm:pt>
    <dgm:pt modelId="{28B4F114-26A3-4547-B1AB-0F8C3302C530}" type="pres">
      <dgm:prSet presAssocID="{814BAD87-D688-4054-A199-277568027058}" presName="Name0" presStyleCnt="0">
        <dgm:presLayoutVars>
          <dgm:dir/>
          <dgm:animLvl val="lvl"/>
          <dgm:resizeHandles val="exact"/>
        </dgm:presLayoutVars>
      </dgm:prSet>
      <dgm:spPr/>
    </dgm:pt>
    <dgm:pt modelId="{ED192D31-386B-4235-B8E9-D78599490137}" type="pres">
      <dgm:prSet presAssocID="{BE7F60D1-DE08-4A45-BE9E-F3B2C5E3F624}" presName="linNode" presStyleCnt="0"/>
      <dgm:spPr/>
    </dgm:pt>
    <dgm:pt modelId="{406C23B6-1C54-44E7-BE3A-E053C60B5779}" type="pres">
      <dgm:prSet presAssocID="{BE7F60D1-DE08-4A45-BE9E-F3B2C5E3F624}" presName="parentText" presStyleLbl="node1" presStyleIdx="0" presStyleCnt="2" custLinFactNeighborY="359">
        <dgm:presLayoutVars>
          <dgm:chMax val="1"/>
          <dgm:bulletEnabled val="1"/>
        </dgm:presLayoutVars>
      </dgm:prSet>
      <dgm:spPr/>
    </dgm:pt>
    <dgm:pt modelId="{EB0A144C-61F7-48C4-88C8-5892D02ACD69}" type="pres">
      <dgm:prSet presAssocID="{BE7F60D1-DE08-4A45-BE9E-F3B2C5E3F624}" presName="descendantText" presStyleLbl="alignAccFollowNode1" presStyleIdx="0" presStyleCnt="2" custScaleY="215599">
        <dgm:presLayoutVars>
          <dgm:bulletEnabled val="1"/>
        </dgm:presLayoutVars>
      </dgm:prSet>
      <dgm:spPr/>
    </dgm:pt>
    <dgm:pt modelId="{5514465B-CC40-4DBE-B040-A2C9B9DF45C5}" type="pres">
      <dgm:prSet presAssocID="{6DF899DA-D0F6-415A-8BDA-9D8D228B28AA}" presName="sp" presStyleCnt="0"/>
      <dgm:spPr/>
    </dgm:pt>
    <dgm:pt modelId="{86BD8193-4022-40AF-9107-C601BD6FA602}" type="pres">
      <dgm:prSet presAssocID="{F5D426D8-C403-41B0-92B4-BC23D4207A0C}" presName="linNode" presStyleCnt="0"/>
      <dgm:spPr/>
    </dgm:pt>
    <dgm:pt modelId="{8AFB732F-7D97-4EB9-904B-F89D49B08E8D}" type="pres">
      <dgm:prSet presAssocID="{F5D426D8-C403-41B0-92B4-BC23D4207A0C}" presName="parentText" presStyleLbl="node1" presStyleIdx="1" presStyleCnt="2">
        <dgm:presLayoutVars>
          <dgm:chMax val="1"/>
          <dgm:bulletEnabled val="1"/>
        </dgm:presLayoutVars>
      </dgm:prSet>
      <dgm:spPr/>
    </dgm:pt>
    <dgm:pt modelId="{DA91D795-CC6A-4092-A58E-0B353F0DE83E}" type="pres">
      <dgm:prSet presAssocID="{F5D426D8-C403-41B0-92B4-BC23D4207A0C}" presName="descendantText" presStyleLbl="alignAccFollowNode1" presStyleIdx="1" presStyleCnt="2">
        <dgm:presLayoutVars>
          <dgm:bulletEnabled val="1"/>
        </dgm:presLayoutVars>
      </dgm:prSet>
      <dgm:spPr/>
    </dgm:pt>
  </dgm:ptLst>
  <dgm:cxnLst>
    <dgm:cxn modelId="{30D5CA09-ADE9-4AF5-9173-6D9A99B14F1D}" type="presOf" srcId="{29BF6AAC-1B36-4B51-AD27-7B976026D7DF}" destId="{DA91D795-CC6A-4092-A58E-0B353F0DE83E}" srcOrd="0" destOrd="1" presId="urn:microsoft.com/office/officeart/2005/8/layout/vList5"/>
    <dgm:cxn modelId="{88D5C118-CC78-468B-A037-243F46B5E702}" type="presOf" srcId="{123D1035-B1B0-4CF4-B855-65BB960A1635}" destId="{EB0A144C-61F7-48C4-88C8-5892D02ACD69}" srcOrd="0" destOrd="0" presId="urn:microsoft.com/office/officeart/2005/8/layout/vList5"/>
    <dgm:cxn modelId="{53A15E22-07F9-48BE-92C0-C6D10F602F31}" type="presOf" srcId="{814BAD87-D688-4054-A199-277568027058}" destId="{28B4F114-26A3-4547-B1AB-0F8C3302C530}" srcOrd="0" destOrd="0" presId="urn:microsoft.com/office/officeart/2005/8/layout/vList5"/>
    <dgm:cxn modelId="{2E0BA45D-D766-4056-9AE0-A250D3AD9125}" type="presOf" srcId="{D9DD5DF9-D4D4-4D21-A7FA-1A91BA7B6E53}" destId="{EB0A144C-61F7-48C4-88C8-5892D02ACD69}" srcOrd="0" destOrd="3" presId="urn:microsoft.com/office/officeart/2005/8/layout/vList5"/>
    <dgm:cxn modelId="{B11E8E5E-648E-4345-8DFA-4DCB1393C75F}" srcId="{BE7F60D1-DE08-4A45-BE9E-F3B2C5E3F624}" destId="{D9D38FB5-8AED-4DE6-9AC3-B394D107F5A2}" srcOrd="2" destOrd="0" parTransId="{10AED4C9-81FA-46C1-8DA1-454D8D38FE10}" sibTransId="{281D48E1-ABCC-45BF-8636-4BE24957CC8C}"/>
    <dgm:cxn modelId="{2A99DA67-A271-44F0-9EBB-C5F0AF8CCE9C}" srcId="{BE7F60D1-DE08-4A45-BE9E-F3B2C5E3F624}" destId="{36171B71-8666-4286-AB13-A1EF5F3EC230}" srcOrd="1" destOrd="0" parTransId="{443D795E-2325-4E9C-A353-26636A1F96CC}" sibTransId="{3FB88109-3703-4885-9AC4-BC35E419192F}"/>
    <dgm:cxn modelId="{7DA43E68-733B-404D-839A-D93B9FD22DEC}" type="presOf" srcId="{74CA8784-9544-4984-B852-0697D22FA90B}" destId="{DA91D795-CC6A-4092-A58E-0B353F0DE83E}" srcOrd="0" destOrd="0" presId="urn:microsoft.com/office/officeart/2005/8/layout/vList5"/>
    <dgm:cxn modelId="{6212316B-F1E0-4F52-BE92-8E0562E95900}" type="presOf" srcId="{96CE9D7C-B910-4988-B604-DBF2AA169C99}" destId="{DA91D795-CC6A-4092-A58E-0B353F0DE83E}" srcOrd="0" destOrd="2" presId="urn:microsoft.com/office/officeart/2005/8/layout/vList5"/>
    <dgm:cxn modelId="{B0D5D370-5B0B-42E5-ADA8-9AB8F7EC4807}" srcId="{F5D426D8-C403-41B0-92B4-BC23D4207A0C}" destId="{29BF6AAC-1B36-4B51-AD27-7B976026D7DF}" srcOrd="1" destOrd="0" parTransId="{8DE7BDFB-CD5F-4B0E-97F9-BD64AF5F31F3}" sibTransId="{6E22846C-F7F6-4EBD-900B-49602E74EF4E}"/>
    <dgm:cxn modelId="{43351B71-9509-47FA-ABE4-9224FEF1772D}" type="presOf" srcId="{D9D38FB5-8AED-4DE6-9AC3-B394D107F5A2}" destId="{EB0A144C-61F7-48C4-88C8-5892D02ACD69}" srcOrd="0" destOrd="2" presId="urn:microsoft.com/office/officeart/2005/8/layout/vList5"/>
    <dgm:cxn modelId="{16F89471-B9D8-4171-9273-020D008CBA2F}" srcId="{814BAD87-D688-4054-A199-277568027058}" destId="{F5D426D8-C403-41B0-92B4-BC23D4207A0C}" srcOrd="1" destOrd="0" parTransId="{C69C7A46-DB1F-4F11-B273-78244A6959B1}" sibTransId="{3606CCE9-7D74-435A-BC62-FAD3CBC091C0}"/>
    <dgm:cxn modelId="{8D26A174-875C-4CB1-86A2-7F1E77839F90}" type="presOf" srcId="{BE7F60D1-DE08-4A45-BE9E-F3B2C5E3F624}" destId="{406C23B6-1C54-44E7-BE3A-E053C60B5779}" srcOrd="0" destOrd="0" presId="urn:microsoft.com/office/officeart/2005/8/layout/vList5"/>
    <dgm:cxn modelId="{329EAEA8-4494-4DA0-A868-9E23A2C813DB}" srcId="{BE7F60D1-DE08-4A45-BE9E-F3B2C5E3F624}" destId="{123D1035-B1B0-4CF4-B855-65BB960A1635}" srcOrd="0" destOrd="0" parTransId="{E9AF1DF5-BE44-471D-AD18-2D26BE2F6E3F}" sibTransId="{9E27E4ED-EFC1-4AB0-B63D-7679BD2540D6}"/>
    <dgm:cxn modelId="{8DE6F6BE-470D-4730-992E-93D4F638C5D7}" srcId="{F5D426D8-C403-41B0-92B4-BC23D4207A0C}" destId="{96CE9D7C-B910-4988-B604-DBF2AA169C99}" srcOrd="2" destOrd="0" parTransId="{0CE24E39-20F9-46B2-9DAF-44C3EE8D8410}" sibTransId="{E51F5CC3-9F02-497F-B6CB-62D5E5035C0B}"/>
    <dgm:cxn modelId="{72CB23C5-5987-4173-8230-849BE5C24D19}" type="presOf" srcId="{36171B71-8666-4286-AB13-A1EF5F3EC230}" destId="{EB0A144C-61F7-48C4-88C8-5892D02ACD69}" srcOrd="0" destOrd="1" presId="urn:microsoft.com/office/officeart/2005/8/layout/vList5"/>
    <dgm:cxn modelId="{1C4405DF-3751-4B37-81F2-E798A217C10C}" srcId="{F5D426D8-C403-41B0-92B4-BC23D4207A0C}" destId="{74CA8784-9544-4984-B852-0697D22FA90B}" srcOrd="0" destOrd="0" parTransId="{F6F618BF-BE8F-4107-B59F-3BBB0E6C4F9A}" sibTransId="{A1D54C4C-E537-4178-8C33-C716D4E07137}"/>
    <dgm:cxn modelId="{CCF2B4E4-5A6E-4804-919D-E2E7D0E8AC7C}" srcId="{BE7F60D1-DE08-4A45-BE9E-F3B2C5E3F624}" destId="{D9DD5DF9-D4D4-4D21-A7FA-1A91BA7B6E53}" srcOrd="3" destOrd="0" parTransId="{D201F120-0018-487E-BF13-1A12EE769677}" sibTransId="{3E7E1D31-BDCB-4B29-AC55-B3324858368C}"/>
    <dgm:cxn modelId="{A3ECEFEA-00B5-40C3-8996-B5A8ECC33429}" type="presOf" srcId="{F5D426D8-C403-41B0-92B4-BC23D4207A0C}" destId="{8AFB732F-7D97-4EB9-904B-F89D49B08E8D}" srcOrd="0" destOrd="0" presId="urn:microsoft.com/office/officeart/2005/8/layout/vList5"/>
    <dgm:cxn modelId="{6E6415EE-A3BC-4BFE-944C-4AFACD5F1FD9}" srcId="{814BAD87-D688-4054-A199-277568027058}" destId="{BE7F60D1-DE08-4A45-BE9E-F3B2C5E3F624}" srcOrd="0" destOrd="0" parTransId="{6150A2C3-CBD6-4533-8A4C-A7F589EC7EB6}" sibTransId="{6DF899DA-D0F6-415A-8BDA-9D8D228B28AA}"/>
    <dgm:cxn modelId="{A84AA2C3-B8FD-4F04-B1E6-A5F9488B00F4}" type="presParOf" srcId="{28B4F114-26A3-4547-B1AB-0F8C3302C530}" destId="{ED192D31-386B-4235-B8E9-D78599490137}" srcOrd="0" destOrd="0" presId="urn:microsoft.com/office/officeart/2005/8/layout/vList5"/>
    <dgm:cxn modelId="{74A25AAD-3A3D-4FC5-98B3-425EC0DFFBE4}" type="presParOf" srcId="{ED192D31-386B-4235-B8E9-D78599490137}" destId="{406C23B6-1C54-44E7-BE3A-E053C60B5779}" srcOrd="0" destOrd="0" presId="urn:microsoft.com/office/officeart/2005/8/layout/vList5"/>
    <dgm:cxn modelId="{E70E2E73-36DC-4C17-9BC7-D26451CD7925}" type="presParOf" srcId="{ED192D31-386B-4235-B8E9-D78599490137}" destId="{EB0A144C-61F7-48C4-88C8-5892D02ACD69}" srcOrd="1" destOrd="0" presId="urn:microsoft.com/office/officeart/2005/8/layout/vList5"/>
    <dgm:cxn modelId="{F3FAC22E-9E36-4538-A97E-1B8A2359B306}" type="presParOf" srcId="{28B4F114-26A3-4547-B1AB-0F8C3302C530}" destId="{5514465B-CC40-4DBE-B040-A2C9B9DF45C5}" srcOrd="1" destOrd="0" presId="urn:microsoft.com/office/officeart/2005/8/layout/vList5"/>
    <dgm:cxn modelId="{4D3A67F2-3EC4-45D6-B02F-FCE3CE6D37EB}" type="presParOf" srcId="{28B4F114-26A3-4547-B1AB-0F8C3302C530}" destId="{86BD8193-4022-40AF-9107-C601BD6FA602}" srcOrd="2" destOrd="0" presId="urn:microsoft.com/office/officeart/2005/8/layout/vList5"/>
    <dgm:cxn modelId="{42DB21A1-9F05-4491-8D7A-FB6DB6867E51}" type="presParOf" srcId="{86BD8193-4022-40AF-9107-C601BD6FA602}" destId="{8AFB732F-7D97-4EB9-904B-F89D49B08E8D}" srcOrd="0" destOrd="0" presId="urn:microsoft.com/office/officeart/2005/8/layout/vList5"/>
    <dgm:cxn modelId="{D464C046-EEFD-4E69-A8AC-59A78F7BE6D2}" type="presParOf" srcId="{86BD8193-4022-40AF-9107-C601BD6FA602}" destId="{DA91D795-CC6A-4092-A58E-0B353F0DE83E}"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BF3E1F-977D-4A38-B447-44B56A64C22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0FFB6EE-2B8D-4497-9DA6-DC180B5F2504}">
      <dgm:prSet/>
      <dgm:spPr>
        <a:solidFill>
          <a:srgbClr val="BFDFDE"/>
        </a:solidFill>
      </dgm:spPr>
      <dgm:t>
        <a:bodyPr/>
        <a:lstStyle/>
        <a:p>
          <a:r>
            <a:rPr lang="en-US" dirty="0">
              <a:solidFill>
                <a:schemeClr val="tx1"/>
              </a:solidFill>
            </a:rPr>
            <a:t>The cost of the financial wherewithal was work hours and a psychological toll characterized as “long” and “exhausting” which left workers with insufficient time and energy for the family. </a:t>
          </a:r>
          <a:endParaRPr lang="en-US" b="1" dirty="0">
            <a:solidFill>
              <a:schemeClr val="tx1"/>
            </a:solidFill>
          </a:endParaRPr>
        </a:p>
      </dgm:t>
    </dgm:pt>
    <dgm:pt modelId="{0B116773-11C6-498C-92F9-A4F284FBCC69}" type="parTrans" cxnId="{76B7F71A-FB44-45F0-B926-17C0AD23FDDE}">
      <dgm:prSet/>
      <dgm:spPr/>
      <dgm:t>
        <a:bodyPr/>
        <a:lstStyle/>
        <a:p>
          <a:endParaRPr lang="en-US"/>
        </a:p>
      </dgm:t>
    </dgm:pt>
    <dgm:pt modelId="{03108EE0-E7F0-4BFB-A706-32E0068C575E}" type="sibTrans" cxnId="{76B7F71A-FB44-45F0-B926-17C0AD23FDDE}">
      <dgm:prSet/>
      <dgm:spPr/>
      <dgm:t>
        <a:bodyPr/>
        <a:lstStyle/>
        <a:p>
          <a:endParaRPr lang="en-US"/>
        </a:p>
      </dgm:t>
    </dgm:pt>
    <dgm:pt modelId="{DBFB37C4-4C7A-4061-89E8-C99D3EEA023D}">
      <dgm:prSet/>
      <dgm:spPr>
        <a:solidFill>
          <a:srgbClr val="E6F2F2"/>
        </a:solidFill>
      </dgm:spPr>
      <dgm:t>
        <a:bodyPr/>
        <a:lstStyle/>
        <a:p>
          <a:r>
            <a:rPr lang="en-US" dirty="0">
              <a:solidFill>
                <a:schemeClr val="tx1"/>
              </a:solidFill>
            </a:rPr>
            <a:t>Working conditions which entail long working hours and inadequate annual leave entitlements – jeopardize the ability of parents to balance work and family responsibilities.</a:t>
          </a:r>
          <a:endParaRPr lang="en-US" b="1" dirty="0">
            <a:solidFill>
              <a:schemeClr val="tx1"/>
            </a:solidFill>
          </a:endParaRPr>
        </a:p>
      </dgm:t>
    </dgm:pt>
    <dgm:pt modelId="{77644486-FB2A-4EED-8BCC-9CD05E0DABEC}" type="parTrans" cxnId="{921F6A73-8FCB-480A-A11E-CCA26796368A}">
      <dgm:prSet/>
      <dgm:spPr/>
      <dgm:t>
        <a:bodyPr/>
        <a:lstStyle/>
        <a:p>
          <a:endParaRPr lang="en-US"/>
        </a:p>
      </dgm:t>
    </dgm:pt>
    <dgm:pt modelId="{EEE482A4-C1A2-4602-A845-72229D5BDB1A}" type="sibTrans" cxnId="{921F6A73-8FCB-480A-A11E-CCA26796368A}">
      <dgm:prSet/>
      <dgm:spPr/>
      <dgm:t>
        <a:bodyPr/>
        <a:lstStyle/>
        <a:p>
          <a:endParaRPr lang="en-US"/>
        </a:p>
      </dgm:t>
    </dgm:pt>
    <dgm:pt modelId="{8C0FD843-0BF5-4381-AC48-194F5E9F4F9C}">
      <dgm:prSet custT="1"/>
      <dgm:spPr>
        <a:solidFill>
          <a:srgbClr val="E6F2F2"/>
        </a:solidFill>
      </dgm:spPr>
      <dgm:t>
        <a:bodyPr/>
        <a:lstStyle/>
        <a:p>
          <a:pPr algn="just"/>
          <a:r>
            <a:rPr lang="en-US" sz="1600" dirty="0">
              <a:solidFill>
                <a:schemeClr val="tx1"/>
              </a:solidFill>
            </a:rPr>
            <a:t>DIFI recommends adoption of flexible working arrangements, as part of package WFB’s and is stiving to reach this goal through outreach and advocacy. </a:t>
          </a:r>
          <a:endParaRPr lang="en-US" sz="1600" b="1" dirty="0">
            <a:solidFill>
              <a:schemeClr val="tx1"/>
            </a:solidFill>
          </a:endParaRPr>
        </a:p>
      </dgm:t>
    </dgm:pt>
    <dgm:pt modelId="{9479E894-54EE-4BDB-B92F-192EE6B5258F}" type="parTrans" cxnId="{B44CBB82-E0AA-47A9-971A-6698FDBABC41}">
      <dgm:prSet/>
      <dgm:spPr/>
      <dgm:t>
        <a:bodyPr/>
        <a:lstStyle/>
        <a:p>
          <a:endParaRPr lang="en-US"/>
        </a:p>
      </dgm:t>
    </dgm:pt>
    <dgm:pt modelId="{F2FA53AB-F7CC-4AFF-9713-3C83A74A062D}" type="sibTrans" cxnId="{B44CBB82-E0AA-47A9-971A-6698FDBABC41}">
      <dgm:prSet/>
      <dgm:spPr/>
      <dgm:t>
        <a:bodyPr/>
        <a:lstStyle/>
        <a:p>
          <a:endParaRPr lang="en-US"/>
        </a:p>
      </dgm:t>
    </dgm:pt>
    <dgm:pt modelId="{11E9F1E6-F241-4EF7-B856-7810F9604621}">
      <dgm:prSet custT="1"/>
      <dgm:spPr>
        <a:solidFill>
          <a:srgbClr val="BFDFDE"/>
        </a:solidFill>
      </dgm:spPr>
      <dgm:t>
        <a:bodyPr/>
        <a:lstStyle/>
        <a:p>
          <a:r>
            <a:rPr lang="en-US" sz="1800" dirty="0">
              <a:solidFill>
                <a:schemeClr val="tx1"/>
              </a:solidFill>
            </a:rPr>
            <a:t> Stress causes mental and physical problems that negatively influence on parents’ wellbeing and impacts productivity as well. </a:t>
          </a:r>
          <a:endParaRPr lang="en-US" sz="1800" b="1" dirty="0">
            <a:solidFill>
              <a:schemeClr val="tx1"/>
            </a:solidFill>
          </a:endParaRPr>
        </a:p>
      </dgm:t>
    </dgm:pt>
    <dgm:pt modelId="{F2FB670D-C262-42E7-8999-EAFA73D7F0FE}" type="parTrans" cxnId="{504AA84B-3E71-4B34-B03F-ADE3574F67AA}">
      <dgm:prSet/>
      <dgm:spPr/>
      <dgm:t>
        <a:bodyPr/>
        <a:lstStyle/>
        <a:p>
          <a:endParaRPr lang="en-US"/>
        </a:p>
      </dgm:t>
    </dgm:pt>
    <dgm:pt modelId="{FB0EE826-1D80-4794-AF46-F8D05D0E5B18}" type="sibTrans" cxnId="{504AA84B-3E71-4B34-B03F-ADE3574F67AA}">
      <dgm:prSet/>
      <dgm:spPr/>
      <dgm:t>
        <a:bodyPr/>
        <a:lstStyle/>
        <a:p>
          <a:endParaRPr lang="en-US"/>
        </a:p>
      </dgm:t>
    </dgm:pt>
    <dgm:pt modelId="{B24B6FBA-95BE-4701-BD69-193E0BF469E5}" type="pres">
      <dgm:prSet presAssocID="{8BBF3E1F-977D-4A38-B447-44B56A64C228}" presName="linear" presStyleCnt="0">
        <dgm:presLayoutVars>
          <dgm:animLvl val="lvl"/>
          <dgm:resizeHandles val="exact"/>
        </dgm:presLayoutVars>
      </dgm:prSet>
      <dgm:spPr/>
    </dgm:pt>
    <dgm:pt modelId="{8B778A27-DA3C-4FD3-9E08-7E1F29BB923D}" type="pres">
      <dgm:prSet presAssocID="{A0FFB6EE-2B8D-4497-9DA6-DC180B5F2504}" presName="parentText" presStyleLbl="node1" presStyleIdx="0" presStyleCnt="4" custScaleY="128061">
        <dgm:presLayoutVars>
          <dgm:chMax val="0"/>
          <dgm:bulletEnabled val="1"/>
        </dgm:presLayoutVars>
      </dgm:prSet>
      <dgm:spPr/>
    </dgm:pt>
    <dgm:pt modelId="{A79657EC-284A-4726-A69D-C005E4E933EC}" type="pres">
      <dgm:prSet presAssocID="{03108EE0-E7F0-4BFB-A706-32E0068C575E}" presName="spacer" presStyleCnt="0"/>
      <dgm:spPr/>
    </dgm:pt>
    <dgm:pt modelId="{3F2DDA17-D31F-448C-AE88-6D9294EB7E5E}" type="pres">
      <dgm:prSet presAssocID="{DBFB37C4-4C7A-4061-89E8-C99D3EEA023D}" presName="parentText" presStyleLbl="node1" presStyleIdx="1" presStyleCnt="4">
        <dgm:presLayoutVars>
          <dgm:chMax val="0"/>
          <dgm:bulletEnabled val="1"/>
        </dgm:presLayoutVars>
      </dgm:prSet>
      <dgm:spPr/>
    </dgm:pt>
    <dgm:pt modelId="{DFBD8DFB-0B7F-40EC-A696-C1946FD48F2D}" type="pres">
      <dgm:prSet presAssocID="{EEE482A4-C1A2-4602-A845-72229D5BDB1A}" presName="spacer" presStyleCnt="0"/>
      <dgm:spPr/>
    </dgm:pt>
    <dgm:pt modelId="{D1F93217-1C8A-4008-B7EA-266AF51619BC}" type="pres">
      <dgm:prSet presAssocID="{11E9F1E6-F241-4EF7-B856-7810F9604621}" presName="parentText" presStyleLbl="node1" presStyleIdx="2" presStyleCnt="4">
        <dgm:presLayoutVars>
          <dgm:chMax val="0"/>
          <dgm:bulletEnabled val="1"/>
        </dgm:presLayoutVars>
      </dgm:prSet>
      <dgm:spPr/>
    </dgm:pt>
    <dgm:pt modelId="{1983F131-3DA1-4AA3-B0B2-283553FFE55A}" type="pres">
      <dgm:prSet presAssocID="{FB0EE826-1D80-4794-AF46-F8D05D0E5B18}" presName="spacer" presStyleCnt="0"/>
      <dgm:spPr/>
    </dgm:pt>
    <dgm:pt modelId="{9897DA1B-0C47-4E25-BA53-FF43BECF5290}" type="pres">
      <dgm:prSet presAssocID="{8C0FD843-0BF5-4381-AC48-194F5E9F4F9C}" presName="parentText" presStyleLbl="node1" presStyleIdx="3" presStyleCnt="4">
        <dgm:presLayoutVars>
          <dgm:chMax val="0"/>
          <dgm:bulletEnabled val="1"/>
        </dgm:presLayoutVars>
      </dgm:prSet>
      <dgm:spPr/>
    </dgm:pt>
  </dgm:ptLst>
  <dgm:cxnLst>
    <dgm:cxn modelId="{22056C0B-5144-492A-AE3F-B07E19A6F700}" type="presOf" srcId="{A0FFB6EE-2B8D-4497-9DA6-DC180B5F2504}" destId="{8B778A27-DA3C-4FD3-9E08-7E1F29BB923D}" srcOrd="0" destOrd="0" presId="urn:microsoft.com/office/officeart/2005/8/layout/vList2"/>
    <dgm:cxn modelId="{76B7F71A-FB44-45F0-B926-17C0AD23FDDE}" srcId="{8BBF3E1F-977D-4A38-B447-44B56A64C228}" destId="{A0FFB6EE-2B8D-4497-9DA6-DC180B5F2504}" srcOrd="0" destOrd="0" parTransId="{0B116773-11C6-498C-92F9-A4F284FBCC69}" sibTransId="{03108EE0-E7F0-4BFB-A706-32E0068C575E}"/>
    <dgm:cxn modelId="{EDC29E21-F1C4-4ACA-BD60-921D1E8FCC53}" type="presOf" srcId="{DBFB37C4-4C7A-4061-89E8-C99D3EEA023D}" destId="{3F2DDA17-D31F-448C-AE88-6D9294EB7E5E}" srcOrd="0" destOrd="0" presId="urn:microsoft.com/office/officeart/2005/8/layout/vList2"/>
    <dgm:cxn modelId="{E789133F-77C8-46D7-8807-0681771D7ADE}" type="presOf" srcId="{8BBF3E1F-977D-4A38-B447-44B56A64C228}" destId="{B24B6FBA-95BE-4701-BD69-193E0BF469E5}" srcOrd="0" destOrd="0" presId="urn:microsoft.com/office/officeart/2005/8/layout/vList2"/>
    <dgm:cxn modelId="{9710D549-4DD9-47D7-9FC1-E68090E48C89}" type="presOf" srcId="{8C0FD843-0BF5-4381-AC48-194F5E9F4F9C}" destId="{9897DA1B-0C47-4E25-BA53-FF43BECF5290}" srcOrd="0" destOrd="0" presId="urn:microsoft.com/office/officeart/2005/8/layout/vList2"/>
    <dgm:cxn modelId="{504AA84B-3E71-4B34-B03F-ADE3574F67AA}" srcId="{8BBF3E1F-977D-4A38-B447-44B56A64C228}" destId="{11E9F1E6-F241-4EF7-B856-7810F9604621}" srcOrd="2" destOrd="0" parTransId="{F2FB670D-C262-42E7-8999-EAFA73D7F0FE}" sibTransId="{FB0EE826-1D80-4794-AF46-F8D05D0E5B18}"/>
    <dgm:cxn modelId="{921F6A73-8FCB-480A-A11E-CCA26796368A}" srcId="{8BBF3E1F-977D-4A38-B447-44B56A64C228}" destId="{DBFB37C4-4C7A-4061-89E8-C99D3EEA023D}" srcOrd="1" destOrd="0" parTransId="{77644486-FB2A-4EED-8BCC-9CD05E0DABEC}" sibTransId="{EEE482A4-C1A2-4602-A845-72229D5BDB1A}"/>
    <dgm:cxn modelId="{B44CBB82-E0AA-47A9-971A-6698FDBABC41}" srcId="{8BBF3E1F-977D-4A38-B447-44B56A64C228}" destId="{8C0FD843-0BF5-4381-AC48-194F5E9F4F9C}" srcOrd="3" destOrd="0" parTransId="{9479E894-54EE-4BDB-B92F-192EE6B5258F}" sibTransId="{F2FA53AB-F7CC-4AFF-9713-3C83A74A062D}"/>
    <dgm:cxn modelId="{57E347D9-6395-467F-B17D-40689668CDEF}" type="presOf" srcId="{11E9F1E6-F241-4EF7-B856-7810F9604621}" destId="{D1F93217-1C8A-4008-B7EA-266AF51619BC}" srcOrd="0" destOrd="0" presId="urn:microsoft.com/office/officeart/2005/8/layout/vList2"/>
    <dgm:cxn modelId="{C26414F4-18F8-49D2-9A42-615238EDD47E}" type="presParOf" srcId="{B24B6FBA-95BE-4701-BD69-193E0BF469E5}" destId="{8B778A27-DA3C-4FD3-9E08-7E1F29BB923D}" srcOrd="0" destOrd="0" presId="urn:microsoft.com/office/officeart/2005/8/layout/vList2"/>
    <dgm:cxn modelId="{9F0B35B1-7952-41EE-8AC5-1BA8EEFDA47C}" type="presParOf" srcId="{B24B6FBA-95BE-4701-BD69-193E0BF469E5}" destId="{A79657EC-284A-4726-A69D-C005E4E933EC}" srcOrd="1" destOrd="0" presId="urn:microsoft.com/office/officeart/2005/8/layout/vList2"/>
    <dgm:cxn modelId="{FE293E00-3545-4182-899D-057D062A8B1C}" type="presParOf" srcId="{B24B6FBA-95BE-4701-BD69-193E0BF469E5}" destId="{3F2DDA17-D31F-448C-AE88-6D9294EB7E5E}" srcOrd="2" destOrd="0" presId="urn:microsoft.com/office/officeart/2005/8/layout/vList2"/>
    <dgm:cxn modelId="{6207D79B-6BD4-4909-A57D-51F6077A1D18}" type="presParOf" srcId="{B24B6FBA-95BE-4701-BD69-193E0BF469E5}" destId="{DFBD8DFB-0B7F-40EC-A696-C1946FD48F2D}" srcOrd="3" destOrd="0" presId="urn:microsoft.com/office/officeart/2005/8/layout/vList2"/>
    <dgm:cxn modelId="{DCA2EDC3-FF1B-490A-BC4E-26F6854FB191}" type="presParOf" srcId="{B24B6FBA-95BE-4701-BD69-193E0BF469E5}" destId="{D1F93217-1C8A-4008-B7EA-266AF51619BC}" srcOrd="4" destOrd="0" presId="urn:microsoft.com/office/officeart/2005/8/layout/vList2"/>
    <dgm:cxn modelId="{397114FA-FD98-4CA8-800D-37EBDA414FE3}" type="presParOf" srcId="{B24B6FBA-95BE-4701-BD69-193E0BF469E5}" destId="{1983F131-3DA1-4AA3-B0B2-283553FFE55A}" srcOrd="5" destOrd="0" presId="urn:microsoft.com/office/officeart/2005/8/layout/vList2"/>
    <dgm:cxn modelId="{F13148AF-07F9-4D1C-98B5-33DD1FD28690}" type="presParOf" srcId="{B24B6FBA-95BE-4701-BD69-193E0BF469E5}" destId="{9897DA1B-0C47-4E25-BA53-FF43BECF5290}" srcOrd="6" destOrd="0" presId="urn:microsoft.com/office/officeart/2005/8/layout/vList2"/>
  </dgm:cxnLst>
  <dgm:bg>
    <a:solidFill>
      <a:srgbClr val="2F5F5E"/>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BF3E1F-977D-4A38-B447-44B56A64C22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34305E-D22F-464A-ABED-34BD05934621}">
      <dgm:prSet custT="1"/>
      <dgm:spPr>
        <a:solidFill>
          <a:srgbClr val="E6F2F2"/>
        </a:solidFill>
      </dgm:spPr>
      <dgm:t>
        <a:bodyPr/>
        <a:lstStyle/>
        <a:p>
          <a:r>
            <a:rPr lang="en-US" sz="1600" dirty="0">
              <a:solidFill>
                <a:schemeClr val="tx1">
                  <a:lumMod val="95000"/>
                  <a:lumOff val="5000"/>
                </a:schemeClr>
              </a:solidFill>
            </a:rPr>
            <a:t>Flexible work practices, as part of family policy packages, have been, as well, beneficial for countries which suffer from declining population</a:t>
          </a:r>
          <a:endParaRPr lang="en-US" sz="1600" b="1" dirty="0">
            <a:solidFill>
              <a:schemeClr val="tx1">
                <a:lumMod val="95000"/>
                <a:lumOff val="5000"/>
              </a:schemeClr>
            </a:solidFill>
          </a:endParaRPr>
        </a:p>
      </dgm:t>
    </dgm:pt>
    <dgm:pt modelId="{D9DA9DD3-D148-4E72-A325-8CCBAE0A745A}" type="parTrans" cxnId="{380646E6-C60A-439B-88AE-A7F204933093}">
      <dgm:prSet/>
      <dgm:spPr/>
      <dgm:t>
        <a:bodyPr/>
        <a:lstStyle/>
        <a:p>
          <a:endParaRPr lang="en-US"/>
        </a:p>
      </dgm:t>
    </dgm:pt>
    <dgm:pt modelId="{8F3345EF-2E5F-48AE-A00C-DC0107598F36}" type="sibTrans" cxnId="{380646E6-C60A-439B-88AE-A7F204933093}">
      <dgm:prSet/>
      <dgm:spPr/>
      <dgm:t>
        <a:bodyPr/>
        <a:lstStyle/>
        <a:p>
          <a:endParaRPr lang="en-US"/>
        </a:p>
      </dgm:t>
    </dgm:pt>
    <dgm:pt modelId="{A0FFB6EE-2B8D-4497-9DA6-DC180B5F2504}">
      <dgm:prSet/>
      <dgm:spPr>
        <a:solidFill>
          <a:srgbClr val="BFDFDE"/>
        </a:solidFill>
      </dgm:spPr>
      <dgm:t>
        <a:bodyPr/>
        <a:lstStyle/>
        <a:p>
          <a:r>
            <a:rPr lang="en-US" dirty="0">
              <a:solidFill>
                <a:schemeClr val="tx1"/>
              </a:solidFill>
            </a:rPr>
            <a:t>Working conditions that involve long working hours, the expectation that work will be done outside normal working hours, the short entitlement to annual leave, and the failure to provide family leave when the child is sick, make it difficult for working parents to balance work and family responsibilities</a:t>
          </a:r>
          <a:endParaRPr lang="en-US" b="1" dirty="0">
            <a:solidFill>
              <a:schemeClr val="tx1"/>
            </a:solidFill>
          </a:endParaRPr>
        </a:p>
      </dgm:t>
    </dgm:pt>
    <dgm:pt modelId="{0B116773-11C6-498C-92F9-A4F284FBCC69}" type="parTrans" cxnId="{76B7F71A-FB44-45F0-B926-17C0AD23FDDE}">
      <dgm:prSet/>
      <dgm:spPr/>
      <dgm:t>
        <a:bodyPr/>
        <a:lstStyle/>
        <a:p>
          <a:endParaRPr lang="en-US"/>
        </a:p>
      </dgm:t>
    </dgm:pt>
    <dgm:pt modelId="{03108EE0-E7F0-4BFB-A706-32E0068C575E}" type="sibTrans" cxnId="{76B7F71A-FB44-45F0-B926-17C0AD23FDDE}">
      <dgm:prSet/>
      <dgm:spPr/>
      <dgm:t>
        <a:bodyPr/>
        <a:lstStyle/>
        <a:p>
          <a:endParaRPr lang="en-US"/>
        </a:p>
      </dgm:t>
    </dgm:pt>
    <dgm:pt modelId="{DBFB37C4-4C7A-4061-89E8-C99D3EEA023D}">
      <dgm:prSet/>
      <dgm:spPr>
        <a:solidFill>
          <a:srgbClr val="E6F2F2"/>
        </a:solidFill>
      </dgm:spPr>
      <dgm:t>
        <a:bodyPr/>
        <a:lstStyle/>
        <a:p>
          <a:r>
            <a:rPr lang="en-US" dirty="0">
              <a:solidFill>
                <a:schemeClr val="tx1"/>
              </a:solidFill>
            </a:rPr>
            <a:t>Working women in countries where such conditions prevail are reluctant to bear children, as society expects the mother (even if she is working) to play these roles instead of the father, or without his participation</a:t>
          </a:r>
          <a:endParaRPr lang="en-US" b="1" dirty="0">
            <a:solidFill>
              <a:schemeClr val="tx1"/>
            </a:solidFill>
          </a:endParaRPr>
        </a:p>
      </dgm:t>
    </dgm:pt>
    <dgm:pt modelId="{77644486-FB2A-4EED-8BCC-9CD05E0DABEC}" type="parTrans" cxnId="{921F6A73-8FCB-480A-A11E-CCA26796368A}">
      <dgm:prSet/>
      <dgm:spPr/>
      <dgm:t>
        <a:bodyPr/>
        <a:lstStyle/>
        <a:p>
          <a:endParaRPr lang="en-US"/>
        </a:p>
      </dgm:t>
    </dgm:pt>
    <dgm:pt modelId="{EEE482A4-C1A2-4602-A845-72229D5BDB1A}" type="sibTrans" cxnId="{921F6A73-8FCB-480A-A11E-CCA26796368A}">
      <dgm:prSet/>
      <dgm:spPr/>
      <dgm:t>
        <a:bodyPr/>
        <a:lstStyle/>
        <a:p>
          <a:endParaRPr lang="en-US"/>
        </a:p>
      </dgm:t>
    </dgm:pt>
    <dgm:pt modelId="{8C0FD843-0BF5-4381-AC48-194F5E9F4F9C}">
      <dgm:prSet/>
      <dgm:spPr>
        <a:solidFill>
          <a:srgbClr val="BFDFDE"/>
        </a:solidFill>
      </dgm:spPr>
      <dgm:t>
        <a:bodyPr/>
        <a:lstStyle/>
        <a:p>
          <a:r>
            <a:rPr lang="en-US" dirty="0">
              <a:solidFill>
                <a:schemeClr val="tx1"/>
              </a:solidFill>
            </a:rPr>
            <a:t>Countries that applied flexible work schedules – amongst other measures, made it possible for working mothers to have more children; as it enabled them to reconciliate between their job duties and childbearing and child-rearing</a:t>
          </a:r>
          <a:endParaRPr lang="en-US" b="1" dirty="0">
            <a:solidFill>
              <a:schemeClr val="tx1"/>
            </a:solidFill>
          </a:endParaRPr>
        </a:p>
      </dgm:t>
    </dgm:pt>
    <dgm:pt modelId="{9479E894-54EE-4BDB-B92F-192EE6B5258F}" type="parTrans" cxnId="{B44CBB82-E0AA-47A9-971A-6698FDBABC41}">
      <dgm:prSet/>
      <dgm:spPr/>
      <dgm:t>
        <a:bodyPr/>
        <a:lstStyle/>
        <a:p>
          <a:endParaRPr lang="en-US"/>
        </a:p>
      </dgm:t>
    </dgm:pt>
    <dgm:pt modelId="{F2FA53AB-F7CC-4AFF-9713-3C83A74A062D}" type="sibTrans" cxnId="{B44CBB82-E0AA-47A9-971A-6698FDBABC41}">
      <dgm:prSet/>
      <dgm:spPr/>
      <dgm:t>
        <a:bodyPr/>
        <a:lstStyle/>
        <a:p>
          <a:endParaRPr lang="en-US"/>
        </a:p>
      </dgm:t>
    </dgm:pt>
    <dgm:pt modelId="{B24B6FBA-95BE-4701-BD69-193E0BF469E5}" type="pres">
      <dgm:prSet presAssocID="{8BBF3E1F-977D-4A38-B447-44B56A64C228}" presName="linear" presStyleCnt="0">
        <dgm:presLayoutVars>
          <dgm:animLvl val="lvl"/>
          <dgm:resizeHandles val="exact"/>
        </dgm:presLayoutVars>
      </dgm:prSet>
      <dgm:spPr/>
    </dgm:pt>
    <dgm:pt modelId="{181DDEC7-3C52-45FF-951D-CCC106C35699}" type="pres">
      <dgm:prSet presAssocID="{4734305E-D22F-464A-ABED-34BD05934621}" presName="parentText" presStyleLbl="node1" presStyleIdx="0" presStyleCnt="4" custScaleY="51684">
        <dgm:presLayoutVars>
          <dgm:chMax val="0"/>
          <dgm:bulletEnabled val="1"/>
        </dgm:presLayoutVars>
      </dgm:prSet>
      <dgm:spPr/>
    </dgm:pt>
    <dgm:pt modelId="{2FC606B4-CFA1-44DF-9AC4-A573CAE78D20}" type="pres">
      <dgm:prSet presAssocID="{8F3345EF-2E5F-48AE-A00C-DC0107598F36}" presName="spacer" presStyleCnt="0"/>
      <dgm:spPr/>
    </dgm:pt>
    <dgm:pt modelId="{8B778A27-DA3C-4FD3-9E08-7E1F29BB923D}" type="pres">
      <dgm:prSet presAssocID="{A0FFB6EE-2B8D-4497-9DA6-DC180B5F2504}" presName="parentText" presStyleLbl="node1" presStyleIdx="1" presStyleCnt="4">
        <dgm:presLayoutVars>
          <dgm:chMax val="0"/>
          <dgm:bulletEnabled val="1"/>
        </dgm:presLayoutVars>
      </dgm:prSet>
      <dgm:spPr/>
    </dgm:pt>
    <dgm:pt modelId="{A79657EC-284A-4726-A69D-C005E4E933EC}" type="pres">
      <dgm:prSet presAssocID="{03108EE0-E7F0-4BFB-A706-32E0068C575E}" presName="spacer" presStyleCnt="0"/>
      <dgm:spPr/>
    </dgm:pt>
    <dgm:pt modelId="{3F2DDA17-D31F-448C-AE88-6D9294EB7E5E}" type="pres">
      <dgm:prSet presAssocID="{DBFB37C4-4C7A-4061-89E8-C99D3EEA023D}" presName="parentText" presStyleLbl="node1" presStyleIdx="2" presStyleCnt="4">
        <dgm:presLayoutVars>
          <dgm:chMax val="0"/>
          <dgm:bulletEnabled val="1"/>
        </dgm:presLayoutVars>
      </dgm:prSet>
      <dgm:spPr/>
    </dgm:pt>
    <dgm:pt modelId="{DFBD8DFB-0B7F-40EC-A696-C1946FD48F2D}" type="pres">
      <dgm:prSet presAssocID="{EEE482A4-C1A2-4602-A845-72229D5BDB1A}" presName="spacer" presStyleCnt="0"/>
      <dgm:spPr/>
    </dgm:pt>
    <dgm:pt modelId="{9897DA1B-0C47-4E25-BA53-FF43BECF5290}" type="pres">
      <dgm:prSet presAssocID="{8C0FD843-0BF5-4381-AC48-194F5E9F4F9C}" presName="parentText" presStyleLbl="node1" presStyleIdx="3" presStyleCnt="4">
        <dgm:presLayoutVars>
          <dgm:chMax val="0"/>
          <dgm:bulletEnabled val="1"/>
        </dgm:presLayoutVars>
      </dgm:prSet>
      <dgm:spPr/>
    </dgm:pt>
  </dgm:ptLst>
  <dgm:cxnLst>
    <dgm:cxn modelId="{22056C0B-5144-492A-AE3F-B07E19A6F700}" type="presOf" srcId="{A0FFB6EE-2B8D-4497-9DA6-DC180B5F2504}" destId="{8B778A27-DA3C-4FD3-9E08-7E1F29BB923D}" srcOrd="0" destOrd="0" presId="urn:microsoft.com/office/officeart/2005/8/layout/vList2"/>
    <dgm:cxn modelId="{76B7F71A-FB44-45F0-B926-17C0AD23FDDE}" srcId="{8BBF3E1F-977D-4A38-B447-44B56A64C228}" destId="{A0FFB6EE-2B8D-4497-9DA6-DC180B5F2504}" srcOrd="1" destOrd="0" parTransId="{0B116773-11C6-498C-92F9-A4F284FBCC69}" sibTransId="{03108EE0-E7F0-4BFB-A706-32E0068C575E}"/>
    <dgm:cxn modelId="{EDC29E21-F1C4-4ACA-BD60-921D1E8FCC53}" type="presOf" srcId="{DBFB37C4-4C7A-4061-89E8-C99D3EEA023D}" destId="{3F2DDA17-D31F-448C-AE88-6D9294EB7E5E}" srcOrd="0" destOrd="0" presId="urn:microsoft.com/office/officeart/2005/8/layout/vList2"/>
    <dgm:cxn modelId="{E789133F-77C8-46D7-8807-0681771D7ADE}" type="presOf" srcId="{8BBF3E1F-977D-4A38-B447-44B56A64C228}" destId="{B24B6FBA-95BE-4701-BD69-193E0BF469E5}" srcOrd="0" destOrd="0" presId="urn:microsoft.com/office/officeart/2005/8/layout/vList2"/>
    <dgm:cxn modelId="{9710D549-4DD9-47D7-9FC1-E68090E48C89}" type="presOf" srcId="{8C0FD843-0BF5-4381-AC48-194F5E9F4F9C}" destId="{9897DA1B-0C47-4E25-BA53-FF43BECF5290}" srcOrd="0" destOrd="0" presId="urn:microsoft.com/office/officeart/2005/8/layout/vList2"/>
    <dgm:cxn modelId="{921F6A73-8FCB-480A-A11E-CCA26796368A}" srcId="{8BBF3E1F-977D-4A38-B447-44B56A64C228}" destId="{DBFB37C4-4C7A-4061-89E8-C99D3EEA023D}" srcOrd="2" destOrd="0" parTransId="{77644486-FB2A-4EED-8BCC-9CD05E0DABEC}" sibTransId="{EEE482A4-C1A2-4602-A845-72229D5BDB1A}"/>
    <dgm:cxn modelId="{B44CBB82-E0AA-47A9-971A-6698FDBABC41}" srcId="{8BBF3E1F-977D-4A38-B447-44B56A64C228}" destId="{8C0FD843-0BF5-4381-AC48-194F5E9F4F9C}" srcOrd="3" destOrd="0" parTransId="{9479E894-54EE-4BDB-B92F-192EE6B5258F}" sibTransId="{F2FA53AB-F7CC-4AFF-9713-3C83A74A062D}"/>
    <dgm:cxn modelId="{380646E6-C60A-439B-88AE-A7F204933093}" srcId="{8BBF3E1F-977D-4A38-B447-44B56A64C228}" destId="{4734305E-D22F-464A-ABED-34BD05934621}" srcOrd="0" destOrd="0" parTransId="{D9DA9DD3-D148-4E72-A325-8CCBAE0A745A}" sibTransId="{8F3345EF-2E5F-48AE-A00C-DC0107598F36}"/>
    <dgm:cxn modelId="{FA4589E8-14CA-4383-A6A5-EF718C7BCFC3}" type="presOf" srcId="{4734305E-D22F-464A-ABED-34BD05934621}" destId="{181DDEC7-3C52-45FF-951D-CCC106C35699}" srcOrd="0" destOrd="0" presId="urn:microsoft.com/office/officeart/2005/8/layout/vList2"/>
    <dgm:cxn modelId="{A28E4585-BF07-4F77-A2A9-9E208A2AF2DA}" type="presParOf" srcId="{B24B6FBA-95BE-4701-BD69-193E0BF469E5}" destId="{181DDEC7-3C52-45FF-951D-CCC106C35699}" srcOrd="0" destOrd="0" presId="urn:microsoft.com/office/officeart/2005/8/layout/vList2"/>
    <dgm:cxn modelId="{DE11636D-8C0B-4ED5-9336-A74D0D23D5EE}" type="presParOf" srcId="{B24B6FBA-95BE-4701-BD69-193E0BF469E5}" destId="{2FC606B4-CFA1-44DF-9AC4-A573CAE78D20}" srcOrd="1" destOrd="0" presId="urn:microsoft.com/office/officeart/2005/8/layout/vList2"/>
    <dgm:cxn modelId="{C26414F4-18F8-49D2-9A42-615238EDD47E}" type="presParOf" srcId="{B24B6FBA-95BE-4701-BD69-193E0BF469E5}" destId="{8B778A27-DA3C-4FD3-9E08-7E1F29BB923D}" srcOrd="2" destOrd="0" presId="urn:microsoft.com/office/officeart/2005/8/layout/vList2"/>
    <dgm:cxn modelId="{9F0B35B1-7952-41EE-8AC5-1BA8EEFDA47C}" type="presParOf" srcId="{B24B6FBA-95BE-4701-BD69-193E0BF469E5}" destId="{A79657EC-284A-4726-A69D-C005E4E933EC}" srcOrd="3" destOrd="0" presId="urn:microsoft.com/office/officeart/2005/8/layout/vList2"/>
    <dgm:cxn modelId="{FE293E00-3545-4182-899D-057D062A8B1C}" type="presParOf" srcId="{B24B6FBA-95BE-4701-BD69-193E0BF469E5}" destId="{3F2DDA17-D31F-448C-AE88-6D9294EB7E5E}" srcOrd="4" destOrd="0" presId="urn:microsoft.com/office/officeart/2005/8/layout/vList2"/>
    <dgm:cxn modelId="{6207D79B-6BD4-4909-A57D-51F6077A1D18}" type="presParOf" srcId="{B24B6FBA-95BE-4701-BD69-193E0BF469E5}" destId="{DFBD8DFB-0B7F-40EC-A696-C1946FD48F2D}" srcOrd="5" destOrd="0" presId="urn:microsoft.com/office/officeart/2005/8/layout/vList2"/>
    <dgm:cxn modelId="{F13148AF-07F9-4D1C-98B5-33DD1FD28690}" type="presParOf" srcId="{B24B6FBA-95BE-4701-BD69-193E0BF469E5}" destId="{9897DA1B-0C47-4E25-BA53-FF43BECF5290}" srcOrd="6" destOrd="0" presId="urn:microsoft.com/office/officeart/2005/8/layout/vList2"/>
  </dgm:cxnLst>
  <dgm:bg>
    <a:solidFill>
      <a:srgbClr val="2F5F5E"/>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BF3E1F-977D-4A38-B447-44B56A64C22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0FFB6EE-2B8D-4497-9DA6-DC180B5F2504}">
      <dgm:prSet custT="1"/>
      <dgm:spPr>
        <a:solidFill>
          <a:srgbClr val="BFDFDE"/>
        </a:solidFill>
      </dgm:spPr>
      <dgm:t>
        <a:bodyPr/>
        <a:lstStyle/>
        <a:p>
          <a:r>
            <a:rPr lang="en-US" sz="1600" dirty="0">
              <a:solidFill>
                <a:schemeClr val="tx1"/>
              </a:solidFill>
            </a:rPr>
            <a:t>Parents’ work impacts bonding with their children, as it represents the external ecosystem in which the child lives but does not interact with him/her directly, yet affecting the child growth</a:t>
          </a:r>
          <a:endParaRPr lang="en-US" sz="1600" b="1" dirty="0">
            <a:solidFill>
              <a:schemeClr val="tx1"/>
            </a:solidFill>
          </a:endParaRPr>
        </a:p>
      </dgm:t>
    </dgm:pt>
    <dgm:pt modelId="{0B116773-11C6-498C-92F9-A4F284FBCC69}" type="parTrans" cxnId="{76B7F71A-FB44-45F0-B926-17C0AD23FDDE}">
      <dgm:prSet/>
      <dgm:spPr/>
      <dgm:t>
        <a:bodyPr/>
        <a:lstStyle/>
        <a:p>
          <a:endParaRPr lang="en-US"/>
        </a:p>
      </dgm:t>
    </dgm:pt>
    <dgm:pt modelId="{03108EE0-E7F0-4BFB-A706-32E0068C575E}" type="sibTrans" cxnId="{76B7F71A-FB44-45F0-B926-17C0AD23FDDE}">
      <dgm:prSet/>
      <dgm:spPr/>
      <dgm:t>
        <a:bodyPr/>
        <a:lstStyle/>
        <a:p>
          <a:endParaRPr lang="en-US"/>
        </a:p>
      </dgm:t>
    </dgm:pt>
    <dgm:pt modelId="{DBFB37C4-4C7A-4061-89E8-C99D3EEA023D}">
      <dgm:prSet custT="1"/>
      <dgm:spPr>
        <a:solidFill>
          <a:srgbClr val="E6F2F2"/>
        </a:solidFill>
      </dgm:spPr>
      <dgm:t>
        <a:bodyPr/>
        <a:lstStyle/>
        <a:p>
          <a:r>
            <a:rPr lang="en-US" sz="1800" b="0" dirty="0">
              <a:solidFill>
                <a:schemeClr val="tx1"/>
              </a:solidFill>
            </a:rPr>
            <a:t>Children are exposed to abuse by their drivers and nannies during commuting to school. Involvement of parents in commuting their child to school contribute to child protection efforts</a:t>
          </a:r>
          <a:endParaRPr lang="en-US" sz="1800" b="1" dirty="0">
            <a:solidFill>
              <a:schemeClr val="tx1"/>
            </a:solidFill>
          </a:endParaRPr>
        </a:p>
      </dgm:t>
    </dgm:pt>
    <dgm:pt modelId="{77644486-FB2A-4EED-8BCC-9CD05E0DABEC}" type="parTrans" cxnId="{921F6A73-8FCB-480A-A11E-CCA26796368A}">
      <dgm:prSet/>
      <dgm:spPr/>
      <dgm:t>
        <a:bodyPr/>
        <a:lstStyle/>
        <a:p>
          <a:endParaRPr lang="en-US"/>
        </a:p>
      </dgm:t>
    </dgm:pt>
    <dgm:pt modelId="{EEE482A4-C1A2-4602-A845-72229D5BDB1A}" type="sibTrans" cxnId="{921F6A73-8FCB-480A-A11E-CCA26796368A}">
      <dgm:prSet/>
      <dgm:spPr/>
      <dgm:t>
        <a:bodyPr/>
        <a:lstStyle/>
        <a:p>
          <a:endParaRPr lang="en-US"/>
        </a:p>
      </dgm:t>
    </dgm:pt>
    <dgm:pt modelId="{8C0FD843-0BF5-4381-AC48-194F5E9F4F9C}">
      <dgm:prSet custT="1"/>
      <dgm:spPr>
        <a:solidFill>
          <a:srgbClr val="E6F2F2"/>
        </a:solidFill>
      </dgm:spPr>
      <dgm:t>
        <a:bodyPr/>
        <a:lstStyle/>
        <a:p>
          <a:pPr algn="just"/>
          <a:r>
            <a:rPr lang="en-US" sz="1600" b="0" dirty="0">
              <a:solidFill>
                <a:schemeClr val="tx1"/>
              </a:solidFill>
            </a:rPr>
            <a:t>Lack of flexible policies in the parents’ workplaces is one of the most important reasons that prevent parents from delivering their children, and thus affects the child’s growth and development</a:t>
          </a:r>
          <a:endParaRPr lang="en-US" sz="1600" b="1" dirty="0">
            <a:solidFill>
              <a:schemeClr val="tx1"/>
            </a:solidFill>
          </a:endParaRPr>
        </a:p>
      </dgm:t>
    </dgm:pt>
    <dgm:pt modelId="{9479E894-54EE-4BDB-B92F-192EE6B5258F}" type="parTrans" cxnId="{B44CBB82-E0AA-47A9-971A-6698FDBABC41}">
      <dgm:prSet/>
      <dgm:spPr/>
      <dgm:t>
        <a:bodyPr/>
        <a:lstStyle/>
        <a:p>
          <a:endParaRPr lang="en-US"/>
        </a:p>
      </dgm:t>
    </dgm:pt>
    <dgm:pt modelId="{F2FA53AB-F7CC-4AFF-9713-3C83A74A062D}" type="sibTrans" cxnId="{B44CBB82-E0AA-47A9-971A-6698FDBABC41}">
      <dgm:prSet/>
      <dgm:spPr/>
      <dgm:t>
        <a:bodyPr/>
        <a:lstStyle/>
        <a:p>
          <a:endParaRPr lang="en-US"/>
        </a:p>
      </dgm:t>
    </dgm:pt>
    <dgm:pt modelId="{11E9F1E6-F241-4EF7-B856-7810F9604621}">
      <dgm:prSet custT="1"/>
      <dgm:spPr>
        <a:solidFill>
          <a:srgbClr val="BFDFDE"/>
        </a:solidFill>
      </dgm:spPr>
      <dgm:t>
        <a:bodyPr/>
        <a:lstStyle/>
        <a:p>
          <a:r>
            <a:rPr lang="en-US" sz="1800" b="0" dirty="0">
              <a:solidFill>
                <a:schemeClr val="tx1"/>
              </a:solidFill>
            </a:rPr>
            <a:t>Non-Qatari respondents have the highest percentage of those who do not take their children to school, at 67%, whereas 70% of the Qatari sample do deliver sometimes</a:t>
          </a:r>
          <a:endParaRPr lang="en-US" sz="1800" b="1" dirty="0">
            <a:solidFill>
              <a:schemeClr val="tx1"/>
            </a:solidFill>
          </a:endParaRPr>
        </a:p>
      </dgm:t>
    </dgm:pt>
    <dgm:pt modelId="{F2FB670D-C262-42E7-8999-EAFA73D7F0FE}" type="parTrans" cxnId="{504AA84B-3E71-4B34-B03F-ADE3574F67AA}">
      <dgm:prSet/>
      <dgm:spPr/>
      <dgm:t>
        <a:bodyPr/>
        <a:lstStyle/>
        <a:p>
          <a:endParaRPr lang="en-US"/>
        </a:p>
      </dgm:t>
    </dgm:pt>
    <dgm:pt modelId="{FB0EE826-1D80-4794-AF46-F8D05D0E5B18}" type="sibTrans" cxnId="{504AA84B-3E71-4B34-B03F-ADE3574F67AA}">
      <dgm:prSet/>
      <dgm:spPr/>
      <dgm:t>
        <a:bodyPr/>
        <a:lstStyle/>
        <a:p>
          <a:endParaRPr lang="en-US"/>
        </a:p>
      </dgm:t>
    </dgm:pt>
    <dgm:pt modelId="{B24B6FBA-95BE-4701-BD69-193E0BF469E5}" type="pres">
      <dgm:prSet presAssocID="{8BBF3E1F-977D-4A38-B447-44B56A64C228}" presName="linear" presStyleCnt="0">
        <dgm:presLayoutVars>
          <dgm:animLvl val="lvl"/>
          <dgm:resizeHandles val="exact"/>
        </dgm:presLayoutVars>
      </dgm:prSet>
      <dgm:spPr/>
    </dgm:pt>
    <dgm:pt modelId="{8B778A27-DA3C-4FD3-9E08-7E1F29BB923D}" type="pres">
      <dgm:prSet presAssocID="{A0FFB6EE-2B8D-4497-9DA6-DC180B5F2504}" presName="parentText" presStyleLbl="node1" presStyleIdx="0" presStyleCnt="4" custScaleY="128061">
        <dgm:presLayoutVars>
          <dgm:chMax val="0"/>
          <dgm:bulletEnabled val="1"/>
        </dgm:presLayoutVars>
      </dgm:prSet>
      <dgm:spPr/>
    </dgm:pt>
    <dgm:pt modelId="{A79657EC-284A-4726-A69D-C005E4E933EC}" type="pres">
      <dgm:prSet presAssocID="{03108EE0-E7F0-4BFB-A706-32E0068C575E}" presName="spacer" presStyleCnt="0"/>
      <dgm:spPr/>
    </dgm:pt>
    <dgm:pt modelId="{3F2DDA17-D31F-448C-AE88-6D9294EB7E5E}" type="pres">
      <dgm:prSet presAssocID="{DBFB37C4-4C7A-4061-89E8-C99D3EEA023D}" presName="parentText" presStyleLbl="node1" presStyleIdx="1" presStyleCnt="4">
        <dgm:presLayoutVars>
          <dgm:chMax val="0"/>
          <dgm:bulletEnabled val="1"/>
        </dgm:presLayoutVars>
      </dgm:prSet>
      <dgm:spPr/>
    </dgm:pt>
    <dgm:pt modelId="{DFBD8DFB-0B7F-40EC-A696-C1946FD48F2D}" type="pres">
      <dgm:prSet presAssocID="{EEE482A4-C1A2-4602-A845-72229D5BDB1A}" presName="spacer" presStyleCnt="0"/>
      <dgm:spPr/>
    </dgm:pt>
    <dgm:pt modelId="{D1F93217-1C8A-4008-B7EA-266AF51619BC}" type="pres">
      <dgm:prSet presAssocID="{11E9F1E6-F241-4EF7-B856-7810F9604621}" presName="parentText" presStyleLbl="node1" presStyleIdx="2" presStyleCnt="4">
        <dgm:presLayoutVars>
          <dgm:chMax val="0"/>
          <dgm:bulletEnabled val="1"/>
        </dgm:presLayoutVars>
      </dgm:prSet>
      <dgm:spPr/>
    </dgm:pt>
    <dgm:pt modelId="{1983F131-3DA1-4AA3-B0B2-283553FFE55A}" type="pres">
      <dgm:prSet presAssocID="{FB0EE826-1D80-4794-AF46-F8D05D0E5B18}" presName="spacer" presStyleCnt="0"/>
      <dgm:spPr/>
    </dgm:pt>
    <dgm:pt modelId="{9897DA1B-0C47-4E25-BA53-FF43BECF5290}" type="pres">
      <dgm:prSet presAssocID="{8C0FD843-0BF5-4381-AC48-194F5E9F4F9C}" presName="parentText" presStyleLbl="node1" presStyleIdx="3" presStyleCnt="4">
        <dgm:presLayoutVars>
          <dgm:chMax val="0"/>
          <dgm:bulletEnabled val="1"/>
        </dgm:presLayoutVars>
      </dgm:prSet>
      <dgm:spPr/>
    </dgm:pt>
  </dgm:ptLst>
  <dgm:cxnLst>
    <dgm:cxn modelId="{22056C0B-5144-492A-AE3F-B07E19A6F700}" type="presOf" srcId="{A0FFB6EE-2B8D-4497-9DA6-DC180B5F2504}" destId="{8B778A27-DA3C-4FD3-9E08-7E1F29BB923D}" srcOrd="0" destOrd="0" presId="urn:microsoft.com/office/officeart/2005/8/layout/vList2"/>
    <dgm:cxn modelId="{76B7F71A-FB44-45F0-B926-17C0AD23FDDE}" srcId="{8BBF3E1F-977D-4A38-B447-44B56A64C228}" destId="{A0FFB6EE-2B8D-4497-9DA6-DC180B5F2504}" srcOrd="0" destOrd="0" parTransId="{0B116773-11C6-498C-92F9-A4F284FBCC69}" sibTransId="{03108EE0-E7F0-4BFB-A706-32E0068C575E}"/>
    <dgm:cxn modelId="{EDC29E21-F1C4-4ACA-BD60-921D1E8FCC53}" type="presOf" srcId="{DBFB37C4-4C7A-4061-89E8-C99D3EEA023D}" destId="{3F2DDA17-D31F-448C-AE88-6D9294EB7E5E}" srcOrd="0" destOrd="0" presId="urn:microsoft.com/office/officeart/2005/8/layout/vList2"/>
    <dgm:cxn modelId="{E789133F-77C8-46D7-8807-0681771D7ADE}" type="presOf" srcId="{8BBF3E1F-977D-4A38-B447-44B56A64C228}" destId="{B24B6FBA-95BE-4701-BD69-193E0BF469E5}" srcOrd="0" destOrd="0" presId="urn:microsoft.com/office/officeart/2005/8/layout/vList2"/>
    <dgm:cxn modelId="{9710D549-4DD9-47D7-9FC1-E68090E48C89}" type="presOf" srcId="{8C0FD843-0BF5-4381-AC48-194F5E9F4F9C}" destId="{9897DA1B-0C47-4E25-BA53-FF43BECF5290}" srcOrd="0" destOrd="0" presId="urn:microsoft.com/office/officeart/2005/8/layout/vList2"/>
    <dgm:cxn modelId="{504AA84B-3E71-4B34-B03F-ADE3574F67AA}" srcId="{8BBF3E1F-977D-4A38-B447-44B56A64C228}" destId="{11E9F1E6-F241-4EF7-B856-7810F9604621}" srcOrd="2" destOrd="0" parTransId="{F2FB670D-C262-42E7-8999-EAFA73D7F0FE}" sibTransId="{FB0EE826-1D80-4794-AF46-F8D05D0E5B18}"/>
    <dgm:cxn modelId="{921F6A73-8FCB-480A-A11E-CCA26796368A}" srcId="{8BBF3E1F-977D-4A38-B447-44B56A64C228}" destId="{DBFB37C4-4C7A-4061-89E8-C99D3EEA023D}" srcOrd="1" destOrd="0" parTransId="{77644486-FB2A-4EED-8BCC-9CD05E0DABEC}" sibTransId="{EEE482A4-C1A2-4602-A845-72229D5BDB1A}"/>
    <dgm:cxn modelId="{B44CBB82-E0AA-47A9-971A-6698FDBABC41}" srcId="{8BBF3E1F-977D-4A38-B447-44B56A64C228}" destId="{8C0FD843-0BF5-4381-AC48-194F5E9F4F9C}" srcOrd="3" destOrd="0" parTransId="{9479E894-54EE-4BDB-B92F-192EE6B5258F}" sibTransId="{F2FA53AB-F7CC-4AFF-9713-3C83A74A062D}"/>
    <dgm:cxn modelId="{57E347D9-6395-467F-B17D-40689668CDEF}" type="presOf" srcId="{11E9F1E6-F241-4EF7-B856-7810F9604621}" destId="{D1F93217-1C8A-4008-B7EA-266AF51619BC}" srcOrd="0" destOrd="0" presId="urn:microsoft.com/office/officeart/2005/8/layout/vList2"/>
    <dgm:cxn modelId="{C26414F4-18F8-49D2-9A42-615238EDD47E}" type="presParOf" srcId="{B24B6FBA-95BE-4701-BD69-193E0BF469E5}" destId="{8B778A27-DA3C-4FD3-9E08-7E1F29BB923D}" srcOrd="0" destOrd="0" presId="urn:microsoft.com/office/officeart/2005/8/layout/vList2"/>
    <dgm:cxn modelId="{9F0B35B1-7952-41EE-8AC5-1BA8EEFDA47C}" type="presParOf" srcId="{B24B6FBA-95BE-4701-BD69-193E0BF469E5}" destId="{A79657EC-284A-4726-A69D-C005E4E933EC}" srcOrd="1" destOrd="0" presId="urn:microsoft.com/office/officeart/2005/8/layout/vList2"/>
    <dgm:cxn modelId="{FE293E00-3545-4182-899D-057D062A8B1C}" type="presParOf" srcId="{B24B6FBA-95BE-4701-BD69-193E0BF469E5}" destId="{3F2DDA17-D31F-448C-AE88-6D9294EB7E5E}" srcOrd="2" destOrd="0" presId="urn:microsoft.com/office/officeart/2005/8/layout/vList2"/>
    <dgm:cxn modelId="{6207D79B-6BD4-4909-A57D-51F6077A1D18}" type="presParOf" srcId="{B24B6FBA-95BE-4701-BD69-193E0BF469E5}" destId="{DFBD8DFB-0B7F-40EC-A696-C1946FD48F2D}" srcOrd="3" destOrd="0" presId="urn:microsoft.com/office/officeart/2005/8/layout/vList2"/>
    <dgm:cxn modelId="{DCA2EDC3-FF1B-490A-BC4E-26F6854FB191}" type="presParOf" srcId="{B24B6FBA-95BE-4701-BD69-193E0BF469E5}" destId="{D1F93217-1C8A-4008-B7EA-266AF51619BC}" srcOrd="4" destOrd="0" presId="urn:microsoft.com/office/officeart/2005/8/layout/vList2"/>
    <dgm:cxn modelId="{397114FA-FD98-4CA8-800D-37EBDA414FE3}" type="presParOf" srcId="{B24B6FBA-95BE-4701-BD69-193E0BF469E5}" destId="{1983F131-3DA1-4AA3-B0B2-283553FFE55A}" srcOrd="5" destOrd="0" presId="urn:microsoft.com/office/officeart/2005/8/layout/vList2"/>
    <dgm:cxn modelId="{F13148AF-07F9-4D1C-98B5-33DD1FD28690}" type="presParOf" srcId="{B24B6FBA-95BE-4701-BD69-193E0BF469E5}" destId="{9897DA1B-0C47-4E25-BA53-FF43BECF5290}" srcOrd="6" destOrd="0" presId="urn:microsoft.com/office/officeart/2005/8/layout/vList2"/>
  </dgm:cxnLst>
  <dgm:bg>
    <a:solidFill>
      <a:srgbClr val="2F5F5E"/>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BF3E1F-977D-4A38-B447-44B56A64C22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34305E-D22F-464A-ABED-34BD05934621}">
      <dgm:prSet custT="1"/>
      <dgm:spPr>
        <a:solidFill>
          <a:srgbClr val="E6F2F2"/>
        </a:solidFill>
      </dgm:spPr>
      <dgm:t>
        <a:bodyPr/>
        <a:lstStyle/>
        <a:p>
          <a:pPr algn="just"/>
          <a:r>
            <a:rPr lang="en-US" sz="1800" b="1" dirty="0">
              <a:solidFill>
                <a:schemeClr val="tx1"/>
              </a:solidFill>
            </a:rPr>
            <a:t>In the three countries of the Gulf, women have managed to achieve remarkable progress especially in educational attainment, yet such achievements were not matched by an equivalent level of participation in the labor market</a:t>
          </a:r>
        </a:p>
      </dgm:t>
    </dgm:pt>
    <dgm:pt modelId="{D9DA9DD3-D148-4E72-A325-8CCBAE0A745A}" type="parTrans" cxnId="{380646E6-C60A-439B-88AE-A7F204933093}">
      <dgm:prSet/>
      <dgm:spPr/>
      <dgm:t>
        <a:bodyPr/>
        <a:lstStyle/>
        <a:p>
          <a:endParaRPr lang="en-US"/>
        </a:p>
      </dgm:t>
    </dgm:pt>
    <dgm:pt modelId="{8F3345EF-2E5F-48AE-A00C-DC0107598F36}" type="sibTrans" cxnId="{380646E6-C60A-439B-88AE-A7F204933093}">
      <dgm:prSet/>
      <dgm:spPr/>
      <dgm:t>
        <a:bodyPr/>
        <a:lstStyle/>
        <a:p>
          <a:endParaRPr lang="en-US"/>
        </a:p>
      </dgm:t>
    </dgm:pt>
    <dgm:pt modelId="{A0FFB6EE-2B8D-4497-9DA6-DC180B5F2504}">
      <dgm:prSet custT="1"/>
      <dgm:spPr>
        <a:solidFill>
          <a:srgbClr val="BFDFDE"/>
        </a:solidFill>
      </dgm:spPr>
      <dgm:t>
        <a:bodyPr/>
        <a:lstStyle/>
        <a:p>
          <a:pPr algn="just">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Lack of policies contributing to attainment of family-work balance is one of the factors impacting underrepresentation of women in labor force</a:t>
          </a:r>
        </a:p>
      </dgm:t>
    </dgm:pt>
    <dgm:pt modelId="{0B116773-11C6-498C-92F9-A4F284FBCC69}" type="parTrans" cxnId="{76B7F71A-FB44-45F0-B926-17C0AD23FDDE}">
      <dgm:prSet/>
      <dgm:spPr/>
      <dgm:t>
        <a:bodyPr/>
        <a:lstStyle/>
        <a:p>
          <a:endParaRPr lang="en-US"/>
        </a:p>
      </dgm:t>
    </dgm:pt>
    <dgm:pt modelId="{03108EE0-E7F0-4BFB-A706-32E0068C575E}" type="sibTrans" cxnId="{76B7F71A-FB44-45F0-B926-17C0AD23FDDE}">
      <dgm:prSet/>
      <dgm:spPr/>
      <dgm:t>
        <a:bodyPr/>
        <a:lstStyle/>
        <a:p>
          <a:endParaRPr lang="en-US"/>
        </a:p>
      </dgm:t>
    </dgm:pt>
    <dgm:pt modelId="{8C0FD843-0BF5-4381-AC48-194F5E9F4F9C}">
      <dgm:prSet/>
      <dgm:spPr>
        <a:solidFill>
          <a:srgbClr val="E6F2F2"/>
        </a:solidFill>
      </dgm:spPr>
      <dgm:t>
        <a:bodyPr/>
        <a:lstStyle/>
        <a:p>
          <a:pPr algn="just"/>
          <a:r>
            <a:rPr lang="en-US" b="0" dirty="0">
              <a:solidFill>
                <a:schemeClr val="tx1"/>
              </a:solidFill>
              <a:latin typeface="Arial" panose="020B0604020202020204" pitchFamily="34" charset="0"/>
              <a:cs typeface="Arial" panose="020B0604020202020204" pitchFamily="34" charset="0"/>
            </a:rPr>
            <a:t>Adoption of family friendly policies which include flexible work arrangements will contribute to increase women’s participation in the labor force and achieve gender equality outcomes</a:t>
          </a:r>
        </a:p>
      </dgm:t>
    </dgm:pt>
    <dgm:pt modelId="{9479E894-54EE-4BDB-B92F-192EE6B5258F}" type="parTrans" cxnId="{B44CBB82-E0AA-47A9-971A-6698FDBABC41}">
      <dgm:prSet/>
      <dgm:spPr/>
      <dgm:t>
        <a:bodyPr/>
        <a:lstStyle/>
        <a:p>
          <a:endParaRPr lang="en-US"/>
        </a:p>
      </dgm:t>
    </dgm:pt>
    <dgm:pt modelId="{F2FA53AB-F7CC-4AFF-9713-3C83A74A062D}" type="sibTrans" cxnId="{B44CBB82-E0AA-47A9-971A-6698FDBABC41}">
      <dgm:prSet/>
      <dgm:spPr/>
      <dgm:t>
        <a:bodyPr/>
        <a:lstStyle/>
        <a:p>
          <a:endParaRPr lang="en-US"/>
        </a:p>
      </dgm:t>
    </dgm:pt>
    <dgm:pt modelId="{B24B6FBA-95BE-4701-BD69-193E0BF469E5}" type="pres">
      <dgm:prSet presAssocID="{8BBF3E1F-977D-4A38-B447-44B56A64C228}" presName="linear" presStyleCnt="0">
        <dgm:presLayoutVars>
          <dgm:animLvl val="lvl"/>
          <dgm:resizeHandles val="exact"/>
        </dgm:presLayoutVars>
      </dgm:prSet>
      <dgm:spPr/>
    </dgm:pt>
    <dgm:pt modelId="{181DDEC7-3C52-45FF-951D-CCC106C35699}" type="pres">
      <dgm:prSet presAssocID="{4734305E-D22F-464A-ABED-34BD05934621}" presName="parentText" presStyleLbl="node1" presStyleIdx="0" presStyleCnt="3">
        <dgm:presLayoutVars>
          <dgm:chMax val="0"/>
          <dgm:bulletEnabled val="1"/>
        </dgm:presLayoutVars>
      </dgm:prSet>
      <dgm:spPr/>
    </dgm:pt>
    <dgm:pt modelId="{2FC606B4-CFA1-44DF-9AC4-A573CAE78D20}" type="pres">
      <dgm:prSet presAssocID="{8F3345EF-2E5F-48AE-A00C-DC0107598F36}" presName="spacer" presStyleCnt="0"/>
      <dgm:spPr/>
    </dgm:pt>
    <dgm:pt modelId="{8B778A27-DA3C-4FD3-9E08-7E1F29BB923D}" type="pres">
      <dgm:prSet presAssocID="{A0FFB6EE-2B8D-4497-9DA6-DC180B5F2504}" presName="parentText" presStyleLbl="node1" presStyleIdx="1" presStyleCnt="3">
        <dgm:presLayoutVars>
          <dgm:chMax val="0"/>
          <dgm:bulletEnabled val="1"/>
        </dgm:presLayoutVars>
      </dgm:prSet>
      <dgm:spPr/>
    </dgm:pt>
    <dgm:pt modelId="{A79657EC-284A-4726-A69D-C005E4E933EC}" type="pres">
      <dgm:prSet presAssocID="{03108EE0-E7F0-4BFB-A706-32E0068C575E}" presName="spacer" presStyleCnt="0"/>
      <dgm:spPr/>
    </dgm:pt>
    <dgm:pt modelId="{9897DA1B-0C47-4E25-BA53-FF43BECF5290}" type="pres">
      <dgm:prSet presAssocID="{8C0FD843-0BF5-4381-AC48-194F5E9F4F9C}" presName="parentText" presStyleLbl="node1" presStyleIdx="2" presStyleCnt="3">
        <dgm:presLayoutVars>
          <dgm:chMax val="0"/>
          <dgm:bulletEnabled val="1"/>
        </dgm:presLayoutVars>
      </dgm:prSet>
      <dgm:spPr/>
    </dgm:pt>
  </dgm:ptLst>
  <dgm:cxnLst>
    <dgm:cxn modelId="{22056C0B-5144-492A-AE3F-B07E19A6F700}" type="presOf" srcId="{A0FFB6EE-2B8D-4497-9DA6-DC180B5F2504}" destId="{8B778A27-DA3C-4FD3-9E08-7E1F29BB923D}" srcOrd="0" destOrd="0" presId="urn:microsoft.com/office/officeart/2005/8/layout/vList2"/>
    <dgm:cxn modelId="{76B7F71A-FB44-45F0-B926-17C0AD23FDDE}" srcId="{8BBF3E1F-977D-4A38-B447-44B56A64C228}" destId="{A0FFB6EE-2B8D-4497-9DA6-DC180B5F2504}" srcOrd="1" destOrd="0" parTransId="{0B116773-11C6-498C-92F9-A4F284FBCC69}" sibTransId="{03108EE0-E7F0-4BFB-A706-32E0068C575E}"/>
    <dgm:cxn modelId="{E789133F-77C8-46D7-8807-0681771D7ADE}" type="presOf" srcId="{8BBF3E1F-977D-4A38-B447-44B56A64C228}" destId="{B24B6FBA-95BE-4701-BD69-193E0BF469E5}" srcOrd="0" destOrd="0" presId="urn:microsoft.com/office/officeart/2005/8/layout/vList2"/>
    <dgm:cxn modelId="{9710D549-4DD9-47D7-9FC1-E68090E48C89}" type="presOf" srcId="{8C0FD843-0BF5-4381-AC48-194F5E9F4F9C}" destId="{9897DA1B-0C47-4E25-BA53-FF43BECF5290}" srcOrd="0" destOrd="0" presId="urn:microsoft.com/office/officeart/2005/8/layout/vList2"/>
    <dgm:cxn modelId="{B44CBB82-E0AA-47A9-971A-6698FDBABC41}" srcId="{8BBF3E1F-977D-4A38-B447-44B56A64C228}" destId="{8C0FD843-0BF5-4381-AC48-194F5E9F4F9C}" srcOrd="2" destOrd="0" parTransId="{9479E894-54EE-4BDB-B92F-192EE6B5258F}" sibTransId="{F2FA53AB-F7CC-4AFF-9713-3C83A74A062D}"/>
    <dgm:cxn modelId="{380646E6-C60A-439B-88AE-A7F204933093}" srcId="{8BBF3E1F-977D-4A38-B447-44B56A64C228}" destId="{4734305E-D22F-464A-ABED-34BD05934621}" srcOrd="0" destOrd="0" parTransId="{D9DA9DD3-D148-4E72-A325-8CCBAE0A745A}" sibTransId="{8F3345EF-2E5F-48AE-A00C-DC0107598F36}"/>
    <dgm:cxn modelId="{FA4589E8-14CA-4383-A6A5-EF718C7BCFC3}" type="presOf" srcId="{4734305E-D22F-464A-ABED-34BD05934621}" destId="{181DDEC7-3C52-45FF-951D-CCC106C35699}" srcOrd="0" destOrd="0" presId="urn:microsoft.com/office/officeart/2005/8/layout/vList2"/>
    <dgm:cxn modelId="{A28E4585-BF07-4F77-A2A9-9E208A2AF2DA}" type="presParOf" srcId="{B24B6FBA-95BE-4701-BD69-193E0BF469E5}" destId="{181DDEC7-3C52-45FF-951D-CCC106C35699}" srcOrd="0" destOrd="0" presId="urn:microsoft.com/office/officeart/2005/8/layout/vList2"/>
    <dgm:cxn modelId="{DE11636D-8C0B-4ED5-9336-A74D0D23D5EE}" type="presParOf" srcId="{B24B6FBA-95BE-4701-BD69-193E0BF469E5}" destId="{2FC606B4-CFA1-44DF-9AC4-A573CAE78D20}" srcOrd="1" destOrd="0" presId="urn:microsoft.com/office/officeart/2005/8/layout/vList2"/>
    <dgm:cxn modelId="{C26414F4-18F8-49D2-9A42-615238EDD47E}" type="presParOf" srcId="{B24B6FBA-95BE-4701-BD69-193E0BF469E5}" destId="{8B778A27-DA3C-4FD3-9E08-7E1F29BB923D}" srcOrd="2" destOrd="0" presId="urn:microsoft.com/office/officeart/2005/8/layout/vList2"/>
    <dgm:cxn modelId="{9F0B35B1-7952-41EE-8AC5-1BA8EEFDA47C}" type="presParOf" srcId="{B24B6FBA-95BE-4701-BD69-193E0BF469E5}" destId="{A79657EC-284A-4726-A69D-C005E4E933EC}" srcOrd="3" destOrd="0" presId="urn:microsoft.com/office/officeart/2005/8/layout/vList2"/>
    <dgm:cxn modelId="{F13148AF-07F9-4D1C-98B5-33DD1FD28690}" type="presParOf" srcId="{B24B6FBA-95BE-4701-BD69-193E0BF469E5}" destId="{9897DA1B-0C47-4E25-BA53-FF43BECF5290}" srcOrd="4" destOrd="0" presId="urn:microsoft.com/office/officeart/2005/8/layout/vList2"/>
  </dgm:cxnLst>
  <dgm:bg>
    <a:solidFill>
      <a:srgbClr val="2F5F5E"/>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BBF3E1F-977D-4A38-B447-44B56A64C22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34305E-D22F-464A-ABED-34BD05934621}">
      <dgm:prSet custT="1"/>
      <dgm:spPr>
        <a:solidFill>
          <a:srgbClr val="BFDFDE"/>
        </a:solidFill>
      </dgm:spPr>
      <dgm:t>
        <a:bodyPr/>
        <a:lstStyle/>
        <a:p>
          <a:r>
            <a:rPr lang="en-US" sz="1600" dirty="0">
              <a:solidFill>
                <a:schemeClr val="tx1"/>
              </a:solidFill>
            </a:rPr>
            <a:t>DIFI is currently engaged in impact assessment project that seek to analyze costs and benefits FWAs and other work-family policies introduced by QF to support reconciliation of work -family duties of its employees</a:t>
          </a:r>
          <a:endParaRPr lang="en-US" sz="1600" b="1" dirty="0">
            <a:solidFill>
              <a:schemeClr val="tx1"/>
            </a:solidFill>
          </a:endParaRPr>
        </a:p>
      </dgm:t>
    </dgm:pt>
    <dgm:pt modelId="{D9DA9DD3-D148-4E72-A325-8CCBAE0A745A}" type="parTrans" cxnId="{380646E6-C60A-439B-88AE-A7F204933093}">
      <dgm:prSet/>
      <dgm:spPr/>
      <dgm:t>
        <a:bodyPr/>
        <a:lstStyle/>
        <a:p>
          <a:endParaRPr lang="en-US"/>
        </a:p>
      </dgm:t>
    </dgm:pt>
    <dgm:pt modelId="{8F3345EF-2E5F-48AE-A00C-DC0107598F36}" type="sibTrans" cxnId="{380646E6-C60A-439B-88AE-A7F204933093}">
      <dgm:prSet/>
      <dgm:spPr/>
      <dgm:t>
        <a:bodyPr/>
        <a:lstStyle/>
        <a:p>
          <a:endParaRPr lang="en-US"/>
        </a:p>
      </dgm:t>
    </dgm:pt>
    <dgm:pt modelId="{A0FFB6EE-2B8D-4497-9DA6-DC180B5F2504}">
      <dgm:prSet/>
      <dgm:spPr>
        <a:solidFill>
          <a:srgbClr val="E6F2F2"/>
        </a:solidFill>
      </dgm:spPr>
      <dgm:t>
        <a:bodyPr/>
        <a:lstStyle/>
        <a:p>
          <a:pPr>
            <a:buFont typeface="Arial" panose="020B0604020202020204" pitchFamily="34" charset="0"/>
            <a:buChar char="•"/>
          </a:pPr>
          <a:r>
            <a:rPr lang="en-GB" dirty="0">
              <a:solidFill>
                <a:schemeClr val="tx1"/>
              </a:solidFill>
            </a:rPr>
            <a:t>As part of a wider WFB policies, QF adopted flexible hours policy stating that other than the normal working hours within the Foundation (7:30AM – 3:30PM), and applied a part time policy which provides an opportunity for employees work under a part-time contract, where hours range from 19 to 25 hours per week, providing further flexibility</a:t>
          </a:r>
          <a:endParaRPr lang="en-US" b="1" dirty="0">
            <a:solidFill>
              <a:schemeClr val="tx1"/>
            </a:solidFill>
          </a:endParaRPr>
        </a:p>
      </dgm:t>
    </dgm:pt>
    <dgm:pt modelId="{0B116773-11C6-498C-92F9-A4F284FBCC69}" type="parTrans" cxnId="{76B7F71A-FB44-45F0-B926-17C0AD23FDDE}">
      <dgm:prSet/>
      <dgm:spPr/>
      <dgm:t>
        <a:bodyPr/>
        <a:lstStyle/>
        <a:p>
          <a:endParaRPr lang="en-US"/>
        </a:p>
      </dgm:t>
    </dgm:pt>
    <dgm:pt modelId="{03108EE0-E7F0-4BFB-A706-32E0068C575E}" type="sibTrans" cxnId="{76B7F71A-FB44-45F0-B926-17C0AD23FDDE}">
      <dgm:prSet/>
      <dgm:spPr/>
      <dgm:t>
        <a:bodyPr/>
        <a:lstStyle/>
        <a:p>
          <a:endParaRPr lang="en-US"/>
        </a:p>
      </dgm:t>
    </dgm:pt>
    <dgm:pt modelId="{DBFB37C4-4C7A-4061-89E8-C99D3EEA023D}">
      <dgm:prSet/>
      <dgm:spPr>
        <a:solidFill>
          <a:srgbClr val="54ABA9"/>
        </a:solidFill>
      </dgm:spPr>
      <dgm:t>
        <a:bodyPr/>
        <a:lstStyle/>
        <a:p>
          <a:r>
            <a:rPr lang="en-US" dirty="0"/>
            <a:t>This study will validate benefits of FWAs (and other FWB policies) through provision of further evidence on benefits of Flexible working Arrangements and other measures of WLB undertaken by QF</a:t>
          </a:r>
          <a:endParaRPr lang="en-US" b="1" dirty="0">
            <a:solidFill>
              <a:schemeClr val="bg1"/>
            </a:solidFill>
          </a:endParaRPr>
        </a:p>
      </dgm:t>
    </dgm:pt>
    <dgm:pt modelId="{77644486-FB2A-4EED-8BCC-9CD05E0DABEC}" type="parTrans" cxnId="{921F6A73-8FCB-480A-A11E-CCA26796368A}">
      <dgm:prSet/>
      <dgm:spPr/>
      <dgm:t>
        <a:bodyPr/>
        <a:lstStyle/>
        <a:p>
          <a:endParaRPr lang="en-US"/>
        </a:p>
      </dgm:t>
    </dgm:pt>
    <dgm:pt modelId="{EEE482A4-C1A2-4602-A845-72229D5BDB1A}" type="sibTrans" cxnId="{921F6A73-8FCB-480A-A11E-CCA26796368A}">
      <dgm:prSet/>
      <dgm:spPr/>
      <dgm:t>
        <a:bodyPr/>
        <a:lstStyle/>
        <a:p>
          <a:endParaRPr lang="en-US"/>
        </a:p>
      </dgm:t>
    </dgm:pt>
    <dgm:pt modelId="{B24B6FBA-95BE-4701-BD69-193E0BF469E5}" type="pres">
      <dgm:prSet presAssocID="{8BBF3E1F-977D-4A38-B447-44B56A64C228}" presName="linear" presStyleCnt="0">
        <dgm:presLayoutVars>
          <dgm:animLvl val="lvl"/>
          <dgm:resizeHandles val="exact"/>
        </dgm:presLayoutVars>
      </dgm:prSet>
      <dgm:spPr/>
    </dgm:pt>
    <dgm:pt modelId="{181DDEC7-3C52-45FF-951D-CCC106C35699}" type="pres">
      <dgm:prSet presAssocID="{4734305E-D22F-464A-ABED-34BD05934621}" presName="parentText" presStyleLbl="node1" presStyleIdx="0" presStyleCnt="3">
        <dgm:presLayoutVars>
          <dgm:chMax val="0"/>
          <dgm:bulletEnabled val="1"/>
        </dgm:presLayoutVars>
      </dgm:prSet>
      <dgm:spPr/>
    </dgm:pt>
    <dgm:pt modelId="{2FC606B4-CFA1-44DF-9AC4-A573CAE78D20}" type="pres">
      <dgm:prSet presAssocID="{8F3345EF-2E5F-48AE-A00C-DC0107598F36}" presName="spacer" presStyleCnt="0"/>
      <dgm:spPr/>
    </dgm:pt>
    <dgm:pt modelId="{8B778A27-DA3C-4FD3-9E08-7E1F29BB923D}" type="pres">
      <dgm:prSet presAssocID="{A0FFB6EE-2B8D-4497-9DA6-DC180B5F2504}" presName="parentText" presStyleLbl="node1" presStyleIdx="1" presStyleCnt="3">
        <dgm:presLayoutVars>
          <dgm:chMax val="0"/>
          <dgm:bulletEnabled val="1"/>
        </dgm:presLayoutVars>
      </dgm:prSet>
      <dgm:spPr/>
    </dgm:pt>
    <dgm:pt modelId="{A79657EC-284A-4726-A69D-C005E4E933EC}" type="pres">
      <dgm:prSet presAssocID="{03108EE0-E7F0-4BFB-A706-32E0068C575E}" presName="spacer" presStyleCnt="0"/>
      <dgm:spPr/>
    </dgm:pt>
    <dgm:pt modelId="{3F2DDA17-D31F-448C-AE88-6D9294EB7E5E}" type="pres">
      <dgm:prSet presAssocID="{DBFB37C4-4C7A-4061-89E8-C99D3EEA023D}" presName="parentText" presStyleLbl="node1" presStyleIdx="2" presStyleCnt="3">
        <dgm:presLayoutVars>
          <dgm:chMax val="0"/>
          <dgm:bulletEnabled val="1"/>
        </dgm:presLayoutVars>
      </dgm:prSet>
      <dgm:spPr/>
    </dgm:pt>
  </dgm:ptLst>
  <dgm:cxnLst>
    <dgm:cxn modelId="{22056C0B-5144-492A-AE3F-B07E19A6F700}" type="presOf" srcId="{A0FFB6EE-2B8D-4497-9DA6-DC180B5F2504}" destId="{8B778A27-DA3C-4FD3-9E08-7E1F29BB923D}" srcOrd="0" destOrd="0" presId="urn:microsoft.com/office/officeart/2005/8/layout/vList2"/>
    <dgm:cxn modelId="{76B7F71A-FB44-45F0-B926-17C0AD23FDDE}" srcId="{8BBF3E1F-977D-4A38-B447-44B56A64C228}" destId="{A0FFB6EE-2B8D-4497-9DA6-DC180B5F2504}" srcOrd="1" destOrd="0" parTransId="{0B116773-11C6-498C-92F9-A4F284FBCC69}" sibTransId="{03108EE0-E7F0-4BFB-A706-32E0068C575E}"/>
    <dgm:cxn modelId="{EDC29E21-F1C4-4ACA-BD60-921D1E8FCC53}" type="presOf" srcId="{DBFB37C4-4C7A-4061-89E8-C99D3EEA023D}" destId="{3F2DDA17-D31F-448C-AE88-6D9294EB7E5E}" srcOrd="0" destOrd="0" presId="urn:microsoft.com/office/officeart/2005/8/layout/vList2"/>
    <dgm:cxn modelId="{E789133F-77C8-46D7-8807-0681771D7ADE}" type="presOf" srcId="{8BBF3E1F-977D-4A38-B447-44B56A64C228}" destId="{B24B6FBA-95BE-4701-BD69-193E0BF469E5}" srcOrd="0" destOrd="0" presId="urn:microsoft.com/office/officeart/2005/8/layout/vList2"/>
    <dgm:cxn modelId="{921F6A73-8FCB-480A-A11E-CCA26796368A}" srcId="{8BBF3E1F-977D-4A38-B447-44B56A64C228}" destId="{DBFB37C4-4C7A-4061-89E8-C99D3EEA023D}" srcOrd="2" destOrd="0" parTransId="{77644486-FB2A-4EED-8BCC-9CD05E0DABEC}" sibTransId="{EEE482A4-C1A2-4602-A845-72229D5BDB1A}"/>
    <dgm:cxn modelId="{380646E6-C60A-439B-88AE-A7F204933093}" srcId="{8BBF3E1F-977D-4A38-B447-44B56A64C228}" destId="{4734305E-D22F-464A-ABED-34BD05934621}" srcOrd="0" destOrd="0" parTransId="{D9DA9DD3-D148-4E72-A325-8CCBAE0A745A}" sibTransId="{8F3345EF-2E5F-48AE-A00C-DC0107598F36}"/>
    <dgm:cxn modelId="{FA4589E8-14CA-4383-A6A5-EF718C7BCFC3}" type="presOf" srcId="{4734305E-D22F-464A-ABED-34BD05934621}" destId="{181DDEC7-3C52-45FF-951D-CCC106C35699}" srcOrd="0" destOrd="0" presId="urn:microsoft.com/office/officeart/2005/8/layout/vList2"/>
    <dgm:cxn modelId="{A28E4585-BF07-4F77-A2A9-9E208A2AF2DA}" type="presParOf" srcId="{B24B6FBA-95BE-4701-BD69-193E0BF469E5}" destId="{181DDEC7-3C52-45FF-951D-CCC106C35699}" srcOrd="0" destOrd="0" presId="urn:microsoft.com/office/officeart/2005/8/layout/vList2"/>
    <dgm:cxn modelId="{DE11636D-8C0B-4ED5-9336-A74D0D23D5EE}" type="presParOf" srcId="{B24B6FBA-95BE-4701-BD69-193E0BF469E5}" destId="{2FC606B4-CFA1-44DF-9AC4-A573CAE78D20}" srcOrd="1" destOrd="0" presId="urn:microsoft.com/office/officeart/2005/8/layout/vList2"/>
    <dgm:cxn modelId="{C26414F4-18F8-49D2-9A42-615238EDD47E}" type="presParOf" srcId="{B24B6FBA-95BE-4701-BD69-193E0BF469E5}" destId="{8B778A27-DA3C-4FD3-9E08-7E1F29BB923D}" srcOrd="2" destOrd="0" presId="urn:microsoft.com/office/officeart/2005/8/layout/vList2"/>
    <dgm:cxn modelId="{9F0B35B1-7952-41EE-8AC5-1BA8EEFDA47C}" type="presParOf" srcId="{B24B6FBA-95BE-4701-BD69-193E0BF469E5}" destId="{A79657EC-284A-4726-A69D-C005E4E933EC}" srcOrd="3" destOrd="0" presId="urn:microsoft.com/office/officeart/2005/8/layout/vList2"/>
    <dgm:cxn modelId="{FE293E00-3545-4182-899D-057D062A8B1C}" type="presParOf" srcId="{B24B6FBA-95BE-4701-BD69-193E0BF469E5}" destId="{3F2DDA17-D31F-448C-AE88-6D9294EB7E5E}" srcOrd="4" destOrd="0" presId="urn:microsoft.com/office/officeart/2005/8/layout/vList2"/>
  </dgm:cxnLst>
  <dgm:bg>
    <a:solidFill>
      <a:srgbClr val="2F5F5E"/>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D04EAB3-A558-4E19-92E0-ACEA14FBED22}"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7F888E90-3BED-4832-A0EA-99DE78FC835F}">
      <dgm:prSet phldrT="[Text]" custT="1"/>
      <dgm:spPr>
        <a:solidFill>
          <a:srgbClr val="458D8B"/>
        </a:solidFill>
      </dgm:spPr>
      <dgm:t>
        <a:bodyPr/>
        <a:lstStyle/>
        <a:p>
          <a:pPr algn="ctr"/>
          <a:r>
            <a:rPr lang="en-US" sz="1800" b="1" dirty="0">
              <a:solidFill>
                <a:schemeClr val="bg1"/>
              </a:solidFill>
            </a:rPr>
            <a:t>Flexible working Arrangements</a:t>
          </a:r>
        </a:p>
      </dgm:t>
    </dgm:pt>
    <dgm:pt modelId="{08CEE962-66DF-4027-B0B4-32E7440D1BFE}" type="parTrans" cxnId="{FBCB3E88-6555-405E-B202-8FA3736D0845}">
      <dgm:prSet/>
      <dgm:spPr/>
      <dgm:t>
        <a:bodyPr/>
        <a:lstStyle/>
        <a:p>
          <a:pPr algn="ctr"/>
          <a:endParaRPr lang="en-US"/>
        </a:p>
      </dgm:t>
    </dgm:pt>
    <dgm:pt modelId="{34EA3A76-2377-4779-B1F9-8C374A993124}" type="sibTrans" cxnId="{FBCB3E88-6555-405E-B202-8FA3736D0845}">
      <dgm:prSet/>
      <dgm:spPr/>
      <dgm:t>
        <a:bodyPr/>
        <a:lstStyle/>
        <a:p>
          <a:pPr algn="ctr"/>
          <a:endParaRPr lang="en-US"/>
        </a:p>
      </dgm:t>
    </dgm:pt>
    <dgm:pt modelId="{A64CF2C4-6BD0-4726-A715-931903BC0180}">
      <dgm:prSet phldrT="[Text]" custT="1"/>
      <dgm:spPr>
        <a:solidFill>
          <a:srgbClr val="458D8B"/>
        </a:solidFill>
        <a:ln>
          <a:solidFill>
            <a:srgbClr val="458D8B"/>
          </a:solidFill>
        </a:ln>
      </dgm:spPr>
      <dgm:t>
        <a:bodyPr/>
        <a:lstStyle/>
        <a:p>
          <a:pPr algn="ctr"/>
          <a:r>
            <a:rPr lang="en-US" sz="1800" b="1" dirty="0">
              <a:solidFill>
                <a:schemeClr val="bg1"/>
              </a:solidFill>
            </a:rPr>
            <a:t>Population growth</a:t>
          </a:r>
        </a:p>
      </dgm:t>
    </dgm:pt>
    <dgm:pt modelId="{D717796C-B258-4EBD-AAB0-9530CF07AF95}" type="parTrans" cxnId="{0E0B0F32-B416-4892-BCB5-D4467D087B14}">
      <dgm:prSet/>
      <dgm:spPr/>
      <dgm:t>
        <a:bodyPr/>
        <a:lstStyle/>
        <a:p>
          <a:pPr algn="ctr"/>
          <a:endParaRPr lang="en-US"/>
        </a:p>
      </dgm:t>
    </dgm:pt>
    <dgm:pt modelId="{5DBD52AF-8531-49B0-8AA5-AB84588640B5}" type="sibTrans" cxnId="{0E0B0F32-B416-4892-BCB5-D4467D087B14}">
      <dgm:prSet/>
      <dgm:spPr/>
      <dgm:t>
        <a:bodyPr/>
        <a:lstStyle/>
        <a:p>
          <a:pPr algn="ctr"/>
          <a:endParaRPr lang="en-US"/>
        </a:p>
      </dgm:t>
    </dgm:pt>
    <dgm:pt modelId="{0B0CCDA4-D77D-404D-8DE6-94028A780F5E}">
      <dgm:prSet phldrT="[Text]" custT="1"/>
      <dgm:spPr>
        <a:solidFill>
          <a:srgbClr val="458D8B"/>
        </a:solidFill>
      </dgm:spPr>
      <dgm:t>
        <a:bodyPr/>
        <a:lstStyle/>
        <a:p>
          <a:pPr algn="ctr"/>
          <a:r>
            <a:rPr lang="en-US" sz="1800" b="1" dirty="0">
              <a:solidFill>
                <a:schemeClr val="bg1"/>
              </a:solidFill>
            </a:rPr>
            <a:t>Child development</a:t>
          </a:r>
        </a:p>
      </dgm:t>
    </dgm:pt>
    <dgm:pt modelId="{B5403BA5-914D-4733-B483-F737F1192653}" type="parTrans" cxnId="{18FE9B99-FCD4-4042-97EA-9D62CF007F87}">
      <dgm:prSet/>
      <dgm:spPr/>
      <dgm:t>
        <a:bodyPr/>
        <a:lstStyle/>
        <a:p>
          <a:pPr algn="ctr"/>
          <a:endParaRPr lang="en-US"/>
        </a:p>
      </dgm:t>
    </dgm:pt>
    <dgm:pt modelId="{0003FEDA-6304-415F-979E-B8EB8BF7A6C5}" type="sibTrans" cxnId="{18FE9B99-FCD4-4042-97EA-9D62CF007F87}">
      <dgm:prSet/>
      <dgm:spPr/>
      <dgm:t>
        <a:bodyPr/>
        <a:lstStyle/>
        <a:p>
          <a:pPr algn="ctr"/>
          <a:endParaRPr lang="en-US"/>
        </a:p>
      </dgm:t>
    </dgm:pt>
    <dgm:pt modelId="{8512CB33-DF97-4006-B32A-EEC7C2932824}">
      <dgm:prSet phldrT="[Text]" custT="1"/>
      <dgm:spPr>
        <a:solidFill>
          <a:srgbClr val="458D8B"/>
        </a:solidFill>
      </dgm:spPr>
      <dgm:t>
        <a:bodyPr/>
        <a:lstStyle/>
        <a:p>
          <a:pPr algn="ctr"/>
          <a:r>
            <a:rPr lang="en-US" sz="2000" b="1" dirty="0">
              <a:solidFill>
                <a:schemeClr val="bg1"/>
              </a:solidFill>
            </a:rPr>
            <a:t>Family Cohesion</a:t>
          </a:r>
        </a:p>
      </dgm:t>
    </dgm:pt>
    <dgm:pt modelId="{C149DA4E-4F07-4D49-8712-69E4A7D97802}" type="parTrans" cxnId="{C960FBB4-DFB2-4216-A32B-76A0A51B21FC}">
      <dgm:prSet/>
      <dgm:spPr/>
      <dgm:t>
        <a:bodyPr/>
        <a:lstStyle/>
        <a:p>
          <a:pPr algn="ctr"/>
          <a:endParaRPr lang="en-US"/>
        </a:p>
      </dgm:t>
    </dgm:pt>
    <dgm:pt modelId="{ECFB1B6B-94E8-4652-942D-4371C7C8AD8D}" type="sibTrans" cxnId="{C960FBB4-DFB2-4216-A32B-76A0A51B21FC}">
      <dgm:prSet/>
      <dgm:spPr/>
      <dgm:t>
        <a:bodyPr/>
        <a:lstStyle/>
        <a:p>
          <a:pPr algn="ctr"/>
          <a:endParaRPr lang="en-US"/>
        </a:p>
      </dgm:t>
    </dgm:pt>
    <dgm:pt modelId="{7BF88D90-CEDF-456B-BCB2-9F0447BCB517}">
      <dgm:prSet phldrT="[Text]" custT="1"/>
      <dgm:spPr>
        <a:solidFill>
          <a:srgbClr val="458D8B"/>
        </a:solidFill>
      </dgm:spPr>
      <dgm:t>
        <a:bodyPr/>
        <a:lstStyle/>
        <a:p>
          <a:pPr algn="ctr"/>
          <a:r>
            <a:rPr lang="en-US" sz="2000" b="1" dirty="0">
              <a:solidFill>
                <a:schemeClr val="bg1"/>
              </a:solidFill>
            </a:rPr>
            <a:t>Gender equality</a:t>
          </a:r>
        </a:p>
      </dgm:t>
    </dgm:pt>
    <dgm:pt modelId="{C8E026A4-D60C-4FF8-8782-71150CA0E264}" type="parTrans" cxnId="{1740E28A-0C78-42E0-9C12-25FE53661EA4}">
      <dgm:prSet/>
      <dgm:spPr/>
      <dgm:t>
        <a:bodyPr/>
        <a:lstStyle/>
        <a:p>
          <a:pPr algn="ctr"/>
          <a:endParaRPr lang="en-US"/>
        </a:p>
      </dgm:t>
    </dgm:pt>
    <dgm:pt modelId="{5CF27058-A641-4507-8742-B45B1B6B89D8}" type="sibTrans" cxnId="{1740E28A-0C78-42E0-9C12-25FE53661EA4}">
      <dgm:prSet/>
      <dgm:spPr/>
      <dgm:t>
        <a:bodyPr/>
        <a:lstStyle/>
        <a:p>
          <a:pPr algn="ctr"/>
          <a:endParaRPr lang="en-US"/>
        </a:p>
      </dgm:t>
    </dgm:pt>
    <dgm:pt modelId="{993B14C8-D54E-4F28-961A-20C57E081739}">
      <dgm:prSet phldrT="[Text]" custT="1"/>
      <dgm:spPr>
        <a:solidFill>
          <a:srgbClr val="458D8B"/>
        </a:solidFill>
        <a:ln>
          <a:solidFill>
            <a:srgbClr val="458D8B"/>
          </a:solidFill>
        </a:ln>
      </dgm:spPr>
      <dgm:t>
        <a:bodyPr/>
        <a:lstStyle/>
        <a:p>
          <a:pPr algn="ctr"/>
          <a:r>
            <a:rPr lang="en-US" sz="1400" b="1" dirty="0">
              <a:solidFill>
                <a:schemeClr val="bg1"/>
              </a:solidFill>
            </a:rPr>
            <a:t>Productivity</a:t>
          </a:r>
        </a:p>
      </dgm:t>
    </dgm:pt>
    <dgm:pt modelId="{BD786081-989A-4AFC-A026-EFFE1D4C2A35}" type="sibTrans" cxnId="{4951E4FA-0260-45B2-908B-5BF0D7D41196}">
      <dgm:prSet/>
      <dgm:spPr/>
      <dgm:t>
        <a:bodyPr/>
        <a:lstStyle/>
        <a:p>
          <a:pPr algn="ctr"/>
          <a:endParaRPr lang="en-US"/>
        </a:p>
      </dgm:t>
    </dgm:pt>
    <dgm:pt modelId="{42A5C57A-EF20-4AF5-BC4B-2B03BD562A55}" type="parTrans" cxnId="{4951E4FA-0260-45B2-908B-5BF0D7D41196}">
      <dgm:prSet/>
      <dgm:spPr/>
      <dgm:t>
        <a:bodyPr/>
        <a:lstStyle/>
        <a:p>
          <a:pPr algn="ctr"/>
          <a:endParaRPr lang="en-US"/>
        </a:p>
      </dgm:t>
    </dgm:pt>
    <dgm:pt modelId="{AFAE0C8F-8884-403C-86C9-295D58CC7C75}">
      <dgm:prSet phldrT="[Text]" custT="1"/>
      <dgm:spPr>
        <a:solidFill>
          <a:srgbClr val="458D8B"/>
        </a:solidFill>
      </dgm:spPr>
      <dgm:t>
        <a:bodyPr/>
        <a:lstStyle/>
        <a:p>
          <a:pPr algn="ctr"/>
          <a:r>
            <a:rPr lang="en-US" sz="2000" b="1" dirty="0">
              <a:solidFill>
                <a:schemeClr val="bg1"/>
              </a:solidFill>
            </a:rPr>
            <a:t>Parenting</a:t>
          </a:r>
        </a:p>
      </dgm:t>
    </dgm:pt>
    <dgm:pt modelId="{3106F418-DCED-4CC2-BAF8-2C40B9C31D68}" type="sibTrans" cxnId="{2D95BCBC-9F8B-41FF-9E47-EE52E796679B}">
      <dgm:prSet/>
      <dgm:spPr/>
      <dgm:t>
        <a:bodyPr/>
        <a:lstStyle/>
        <a:p>
          <a:pPr algn="ctr"/>
          <a:endParaRPr lang="en-US"/>
        </a:p>
      </dgm:t>
    </dgm:pt>
    <dgm:pt modelId="{3C2D355D-E6E8-428F-8B5C-69347E5B0552}" type="parTrans" cxnId="{2D95BCBC-9F8B-41FF-9E47-EE52E796679B}">
      <dgm:prSet/>
      <dgm:spPr/>
      <dgm:t>
        <a:bodyPr/>
        <a:lstStyle/>
        <a:p>
          <a:pPr algn="ctr"/>
          <a:endParaRPr lang="en-US"/>
        </a:p>
      </dgm:t>
    </dgm:pt>
    <dgm:pt modelId="{0D2347B2-EDD0-46DE-8421-1C520A830368}" type="pres">
      <dgm:prSet presAssocID="{DD04EAB3-A558-4E19-92E0-ACEA14FBED22}" presName="Name0" presStyleCnt="0">
        <dgm:presLayoutVars>
          <dgm:chMax val="1"/>
          <dgm:chPref val="1"/>
          <dgm:dir/>
          <dgm:animOne val="branch"/>
          <dgm:animLvl val="lvl"/>
        </dgm:presLayoutVars>
      </dgm:prSet>
      <dgm:spPr/>
    </dgm:pt>
    <dgm:pt modelId="{D19FCB08-22EA-41CE-A25F-7D21BBA6A761}" type="pres">
      <dgm:prSet presAssocID="{7F888E90-3BED-4832-A0EA-99DE78FC835F}" presName="Parent" presStyleLbl="node0" presStyleIdx="0" presStyleCnt="1" custScaleX="94094">
        <dgm:presLayoutVars>
          <dgm:chMax val="6"/>
          <dgm:chPref val="6"/>
        </dgm:presLayoutVars>
      </dgm:prSet>
      <dgm:spPr/>
    </dgm:pt>
    <dgm:pt modelId="{F635C64A-2ACE-4388-9DB5-41E57D51C0E5}" type="pres">
      <dgm:prSet presAssocID="{A64CF2C4-6BD0-4726-A715-931903BC0180}" presName="Accent1" presStyleCnt="0"/>
      <dgm:spPr/>
    </dgm:pt>
    <dgm:pt modelId="{B7E84F19-58F1-489F-82A8-EB883AFC0845}" type="pres">
      <dgm:prSet presAssocID="{A64CF2C4-6BD0-4726-A715-931903BC0180}" presName="Accent" presStyleLbl="bgShp" presStyleIdx="0" presStyleCnt="6"/>
      <dgm:spPr/>
    </dgm:pt>
    <dgm:pt modelId="{F689EB3D-5562-4BD4-BC69-E342A843421E}" type="pres">
      <dgm:prSet presAssocID="{A64CF2C4-6BD0-4726-A715-931903BC0180}" presName="Child1" presStyleLbl="node1" presStyleIdx="0" presStyleCnt="6" custScaleX="127673">
        <dgm:presLayoutVars>
          <dgm:chMax val="0"/>
          <dgm:chPref val="0"/>
          <dgm:bulletEnabled val="1"/>
        </dgm:presLayoutVars>
      </dgm:prSet>
      <dgm:spPr/>
    </dgm:pt>
    <dgm:pt modelId="{52E67E6F-7AF3-42DD-A5A2-90FAFCAACB15}" type="pres">
      <dgm:prSet presAssocID="{0B0CCDA4-D77D-404D-8DE6-94028A780F5E}" presName="Accent2" presStyleCnt="0"/>
      <dgm:spPr/>
    </dgm:pt>
    <dgm:pt modelId="{160DD4C6-768A-4A9D-8124-FE1C70995A2E}" type="pres">
      <dgm:prSet presAssocID="{0B0CCDA4-D77D-404D-8DE6-94028A780F5E}" presName="Accent" presStyleLbl="bgShp" presStyleIdx="1" presStyleCnt="6"/>
      <dgm:spPr>
        <a:solidFill>
          <a:srgbClr val="BFDFDE"/>
        </a:solidFill>
      </dgm:spPr>
    </dgm:pt>
    <dgm:pt modelId="{14655700-FD12-48DD-8B40-056F72555289}" type="pres">
      <dgm:prSet presAssocID="{0B0CCDA4-D77D-404D-8DE6-94028A780F5E}" presName="Child2" presStyleLbl="node1" presStyleIdx="1" presStyleCnt="6" custScaleX="123043">
        <dgm:presLayoutVars>
          <dgm:chMax val="0"/>
          <dgm:chPref val="0"/>
          <dgm:bulletEnabled val="1"/>
        </dgm:presLayoutVars>
      </dgm:prSet>
      <dgm:spPr/>
    </dgm:pt>
    <dgm:pt modelId="{7B53C68F-5660-48A8-8DE1-F5F023E31540}" type="pres">
      <dgm:prSet presAssocID="{8512CB33-DF97-4006-B32A-EEC7C2932824}" presName="Accent3" presStyleCnt="0"/>
      <dgm:spPr/>
    </dgm:pt>
    <dgm:pt modelId="{9E011EC1-2ED1-4AD8-8F58-F9ED7FD5CDA9}" type="pres">
      <dgm:prSet presAssocID="{8512CB33-DF97-4006-B32A-EEC7C2932824}" presName="Accent" presStyleLbl="bgShp" presStyleIdx="2" presStyleCnt="6"/>
      <dgm:spPr>
        <a:solidFill>
          <a:srgbClr val="81C1BF"/>
        </a:solidFill>
      </dgm:spPr>
    </dgm:pt>
    <dgm:pt modelId="{F3F03003-038D-4A12-A313-BB76ED3E08B7}" type="pres">
      <dgm:prSet presAssocID="{8512CB33-DF97-4006-B32A-EEC7C2932824}" presName="Child3" presStyleLbl="node1" presStyleIdx="2" presStyleCnt="6" custScaleX="124429" custScaleY="111507">
        <dgm:presLayoutVars>
          <dgm:chMax val="0"/>
          <dgm:chPref val="0"/>
          <dgm:bulletEnabled val="1"/>
        </dgm:presLayoutVars>
      </dgm:prSet>
      <dgm:spPr/>
    </dgm:pt>
    <dgm:pt modelId="{6EF401C1-F1B7-4FC5-AEE7-4575A4DD52D7}" type="pres">
      <dgm:prSet presAssocID="{AFAE0C8F-8884-403C-86C9-295D58CC7C75}" presName="Accent4" presStyleCnt="0"/>
      <dgm:spPr/>
    </dgm:pt>
    <dgm:pt modelId="{7CD28880-8DB7-44E0-BB5C-A0D629BB35AD}" type="pres">
      <dgm:prSet presAssocID="{AFAE0C8F-8884-403C-86C9-295D58CC7C75}" presName="Accent" presStyleLbl="bgShp" presStyleIdx="3" presStyleCnt="6"/>
      <dgm:spPr>
        <a:solidFill>
          <a:srgbClr val="BFDFDE"/>
        </a:solidFill>
      </dgm:spPr>
    </dgm:pt>
    <dgm:pt modelId="{D170C680-577E-4D13-B3C1-B9EE7C4BE1E6}" type="pres">
      <dgm:prSet presAssocID="{AFAE0C8F-8884-403C-86C9-295D58CC7C75}" presName="Child4" presStyleLbl="node1" presStyleIdx="3" presStyleCnt="6" custScaleX="135041">
        <dgm:presLayoutVars>
          <dgm:chMax val="0"/>
          <dgm:chPref val="0"/>
          <dgm:bulletEnabled val="1"/>
        </dgm:presLayoutVars>
      </dgm:prSet>
      <dgm:spPr/>
    </dgm:pt>
    <dgm:pt modelId="{C2E56FD6-032B-4DBB-B375-9788277B9DB3}" type="pres">
      <dgm:prSet presAssocID="{993B14C8-D54E-4F28-961A-20C57E081739}" presName="Accent5" presStyleCnt="0"/>
      <dgm:spPr/>
    </dgm:pt>
    <dgm:pt modelId="{CAD3C014-7190-4D6F-9B7F-B94DCB454A50}" type="pres">
      <dgm:prSet presAssocID="{993B14C8-D54E-4F28-961A-20C57E081739}" presName="Accent" presStyleLbl="bgShp" presStyleIdx="4" presStyleCnt="6"/>
      <dgm:spPr>
        <a:solidFill>
          <a:srgbClr val="81C1BF"/>
        </a:solidFill>
      </dgm:spPr>
    </dgm:pt>
    <dgm:pt modelId="{2D25CA13-7DAB-4B82-A77C-FD93E4239B0D}" type="pres">
      <dgm:prSet presAssocID="{993B14C8-D54E-4F28-961A-20C57E081739}" presName="Child5" presStyleLbl="node1" presStyleIdx="4" presStyleCnt="6" custScaleX="106288" custScaleY="100468">
        <dgm:presLayoutVars>
          <dgm:chMax val="0"/>
          <dgm:chPref val="0"/>
          <dgm:bulletEnabled val="1"/>
        </dgm:presLayoutVars>
      </dgm:prSet>
      <dgm:spPr/>
    </dgm:pt>
    <dgm:pt modelId="{1F78E8CF-911C-4FB1-BE8B-7AE3A81DD46E}" type="pres">
      <dgm:prSet presAssocID="{7BF88D90-CEDF-456B-BCB2-9F0447BCB517}" presName="Accent6" presStyleCnt="0"/>
      <dgm:spPr/>
    </dgm:pt>
    <dgm:pt modelId="{05AB09BC-C520-40BA-AA46-B8268EA2AAE3}" type="pres">
      <dgm:prSet presAssocID="{7BF88D90-CEDF-456B-BCB2-9F0447BCB517}" presName="Accent" presStyleLbl="bgShp" presStyleIdx="5" presStyleCnt="6"/>
      <dgm:spPr>
        <a:solidFill>
          <a:srgbClr val="BFDFDE"/>
        </a:solidFill>
      </dgm:spPr>
    </dgm:pt>
    <dgm:pt modelId="{979AAD8F-4A18-414E-A940-0E3C1AB0B870}" type="pres">
      <dgm:prSet presAssocID="{7BF88D90-CEDF-456B-BCB2-9F0447BCB517}" presName="Child6" presStyleLbl="node1" presStyleIdx="5" presStyleCnt="6" custScaleX="108681">
        <dgm:presLayoutVars>
          <dgm:chMax val="0"/>
          <dgm:chPref val="0"/>
          <dgm:bulletEnabled val="1"/>
        </dgm:presLayoutVars>
      </dgm:prSet>
      <dgm:spPr/>
    </dgm:pt>
  </dgm:ptLst>
  <dgm:cxnLst>
    <dgm:cxn modelId="{2EDACD05-662F-4BD7-92A5-A45DF1149241}" type="presOf" srcId="{7BF88D90-CEDF-456B-BCB2-9F0447BCB517}" destId="{979AAD8F-4A18-414E-A940-0E3C1AB0B870}" srcOrd="0" destOrd="0" presId="urn:microsoft.com/office/officeart/2011/layout/HexagonRadial"/>
    <dgm:cxn modelId="{01EC1910-5931-4174-9FB6-E12CCE1FD383}" type="presOf" srcId="{A64CF2C4-6BD0-4726-A715-931903BC0180}" destId="{F689EB3D-5562-4BD4-BC69-E342A843421E}" srcOrd="0" destOrd="0" presId="urn:microsoft.com/office/officeart/2011/layout/HexagonRadial"/>
    <dgm:cxn modelId="{0E0B0F32-B416-4892-BCB5-D4467D087B14}" srcId="{7F888E90-3BED-4832-A0EA-99DE78FC835F}" destId="{A64CF2C4-6BD0-4726-A715-931903BC0180}" srcOrd="0" destOrd="0" parTransId="{D717796C-B258-4EBD-AAB0-9530CF07AF95}" sibTransId="{5DBD52AF-8531-49B0-8AA5-AB84588640B5}"/>
    <dgm:cxn modelId="{4C362142-6FCF-4BC2-9A82-88AB98679553}" type="presOf" srcId="{993B14C8-D54E-4F28-961A-20C57E081739}" destId="{2D25CA13-7DAB-4B82-A77C-FD93E4239B0D}" srcOrd="0" destOrd="0" presId="urn:microsoft.com/office/officeart/2011/layout/HexagonRadial"/>
    <dgm:cxn modelId="{D50E2055-0BAF-4C8D-B742-BF76DC38B343}" type="presOf" srcId="{8512CB33-DF97-4006-B32A-EEC7C2932824}" destId="{F3F03003-038D-4A12-A313-BB76ED3E08B7}" srcOrd="0" destOrd="0" presId="urn:microsoft.com/office/officeart/2011/layout/HexagonRadial"/>
    <dgm:cxn modelId="{FA3CC785-AEDD-4A79-B80D-1B35FE06D300}" type="presOf" srcId="{AFAE0C8F-8884-403C-86C9-295D58CC7C75}" destId="{D170C680-577E-4D13-B3C1-B9EE7C4BE1E6}" srcOrd="0" destOrd="0" presId="urn:microsoft.com/office/officeart/2011/layout/HexagonRadial"/>
    <dgm:cxn modelId="{FBCB3E88-6555-405E-B202-8FA3736D0845}" srcId="{DD04EAB3-A558-4E19-92E0-ACEA14FBED22}" destId="{7F888E90-3BED-4832-A0EA-99DE78FC835F}" srcOrd="0" destOrd="0" parTransId="{08CEE962-66DF-4027-B0B4-32E7440D1BFE}" sibTransId="{34EA3A76-2377-4779-B1F9-8C374A993124}"/>
    <dgm:cxn modelId="{1740E28A-0C78-42E0-9C12-25FE53661EA4}" srcId="{7F888E90-3BED-4832-A0EA-99DE78FC835F}" destId="{7BF88D90-CEDF-456B-BCB2-9F0447BCB517}" srcOrd="5" destOrd="0" parTransId="{C8E026A4-D60C-4FF8-8782-71150CA0E264}" sibTransId="{5CF27058-A641-4507-8742-B45B1B6B89D8}"/>
    <dgm:cxn modelId="{18FE9B99-FCD4-4042-97EA-9D62CF007F87}" srcId="{7F888E90-3BED-4832-A0EA-99DE78FC835F}" destId="{0B0CCDA4-D77D-404D-8DE6-94028A780F5E}" srcOrd="1" destOrd="0" parTransId="{B5403BA5-914D-4733-B483-F737F1192653}" sibTransId="{0003FEDA-6304-415F-979E-B8EB8BF7A6C5}"/>
    <dgm:cxn modelId="{0E7F239F-937C-482F-9DF2-D24CA45C50DC}" type="presOf" srcId="{DD04EAB3-A558-4E19-92E0-ACEA14FBED22}" destId="{0D2347B2-EDD0-46DE-8421-1C520A830368}" srcOrd="0" destOrd="0" presId="urn:microsoft.com/office/officeart/2011/layout/HexagonRadial"/>
    <dgm:cxn modelId="{FE24D2A6-914A-46E3-8E6D-024D0EF6841C}" type="presOf" srcId="{7F888E90-3BED-4832-A0EA-99DE78FC835F}" destId="{D19FCB08-22EA-41CE-A25F-7D21BBA6A761}" srcOrd="0" destOrd="0" presId="urn:microsoft.com/office/officeart/2011/layout/HexagonRadial"/>
    <dgm:cxn modelId="{C960FBB4-DFB2-4216-A32B-76A0A51B21FC}" srcId="{7F888E90-3BED-4832-A0EA-99DE78FC835F}" destId="{8512CB33-DF97-4006-B32A-EEC7C2932824}" srcOrd="2" destOrd="0" parTransId="{C149DA4E-4F07-4D49-8712-69E4A7D97802}" sibTransId="{ECFB1B6B-94E8-4652-942D-4371C7C8AD8D}"/>
    <dgm:cxn modelId="{18A826B9-94A6-4307-B3A4-6A0E55928D4F}" type="presOf" srcId="{0B0CCDA4-D77D-404D-8DE6-94028A780F5E}" destId="{14655700-FD12-48DD-8B40-056F72555289}" srcOrd="0" destOrd="0" presId="urn:microsoft.com/office/officeart/2011/layout/HexagonRadial"/>
    <dgm:cxn modelId="{2D95BCBC-9F8B-41FF-9E47-EE52E796679B}" srcId="{7F888E90-3BED-4832-A0EA-99DE78FC835F}" destId="{AFAE0C8F-8884-403C-86C9-295D58CC7C75}" srcOrd="3" destOrd="0" parTransId="{3C2D355D-E6E8-428F-8B5C-69347E5B0552}" sibTransId="{3106F418-DCED-4CC2-BAF8-2C40B9C31D68}"/>
    <dgm:cxn modelId="{4951E4FA-0260-45B2-908B-5BF0D7D41196}" srcId="{7F888E90-3BED-4832-A0EA-99DE78FC835F}" destId="{993B14C8-D54E-4F28-961A-20C57E081739}" srcOrd="4" destOrd="0" parTransId="{42A5C57A-EF20-4AF5-BC4B-2B03BD562A55}" sibTransId="{BD786081-989A-4AFC-A026-EFFE1D4C2A35}"/>
    <dgm:cxn modelId="{BCBC0B75-4C34-461B-82A5-2D301E22075C}" type="presParOf" srcId="{0D2347B2-EDD0-46DE-8421-1C520A830368}" destId="{D19FCB08-22EA-41CE-A25F-7D21BBA6A761}" srcOrd="0" destOrd="0" presId="urn:microsoft.com/office/officeart/2011/layout/HexagonRadial"/>
    <dgm:cxn modelId="{83D89F84-A69F-4002-9C7D-531366499EE8}" type="presParOf" srcId="{0D2347B2-EDD0-46DE-8421-1C520A830368}" destId="{F635C64A-2ACE-4388-9DB5-41E57D51C0E5}" srcOrd="1" destOrd="0" presId="urn:microsoft.com/office/officeart/2011/layout/HexagonRadial"/>
    <dgm:cxn modelId="{F6A05D70-BAFA-42AB-BD66-665C6782E9D4}" type="presParOf" srcId="{F635C64A-2ACE-4388-9DB5-41E57D51C0E5}" destId="{B7E84F19-58F1-489F-82A8-EB883AFC0845}" srcOrd="0" destOrd="0" presId="urn:microsoft.com/office/officeart/2011/layout/HexagonRadial"/>
    <dgm:cxn modelId="{7E2713AE-7C13-4FB8-956A-D740BC91DF17}" type="presParOf" srcId="{0D2347B2-EDD0-46DE-8421-1C520A830368}" destId="{F689EB3D-5562-4BD4-BC69-E342A843421E}" srcOrd="2" destOrd="0" presId="urn:microsoft.com/office/officeart/2011/layout/HexagonRadial"/>
    <dgm:cxn modelId="{2427D44A-30D4-466F-B55A-C1F830163460}" type="presParOf" srcId="{0D2347B2-EDD0-46DE-8421-1C520A830368}" destId="{52E67E6F-7AF3-42DD-A5A2-90FAFCAACB15}" srcOrd="3" destOrd="0" presId="urn:microsoft.com/office/officeart/2011/layout/HexagonRadial"/>
    <dgm:cxn modelId="{0B50C4D1-6B57-4813-9DDA-C7C9ED45F36D}" type="presParOf" srcId="{52E67E6F-7AF3-42DD-A5A2-90FAFCAACB15}" destId="{160DD4C6-768A-4A9D-8124-FE1C70995A2E}" srcOrd="0" destOrd="0" presId="urn:microsoft.com/office/officeart/2011/layout/HexagonRadial"/>
    <dgm:cxn modelId="{0E557609-9789-47EB-B18F-54C514F833D1}" type="presParOf" srcId="{0D2347B2-EDD0-46DE-8421-1C520A830368}" destId="{14655700-FD12-48DD-8B40-056F72555289}" srcOrd="4" destOrd="0" presId="urn:microsoft.com/office/officeart/2011/layout/HexagonRadial"/>
    <dgm:cxn modelId="{21AC6220-08D9-48A0-9914-A522ECAA1747}" type="presParOf" srcId="{0D2347B2-EDD0-46DE-8421-1C520A830368}" destId="{7B53C68F-5660-48A8-8DE1-F5F023E31540}" srcOrd="5" destOrd="0" presId="urn:microsoft.com/office/officeart/2011/layout/HexagonRadial"/>
    <dgm:cxn modelId="{7951458B-B542-45E5-9287-D30BEFE67CF1}" type="presParOf" srcId="{7B53C68F-5660-48A8-8DE1-F5F023E31540}" destId="{9E011EC1-2ED1-4AD8-8F58-F9ED7FD5CDA9}" srcOrd="0" destOrd="0" presId="urn:microsoft.com/office/officeart/2011/layout/HexagonRadial"/>
    <dgm:cxn modelId="{CA594782-95EE-4EC8-A7E4-B766329A3DBC}" type="presParOf" srcId="{0D2347B2-EDD0-46DE-8421-1C520A830368}" destId="{F3F03003-038D-4A12-A313-BB76ED3E08B7}" srcOrd="6" destOrd="0" presId="urn:microsoft.com/office/officeart/2011/layout/HexagonRadial"/>
    <dgm:cxn modelId="{717EAD2E-1250-4129-B278-8F01E04CCB98}" type="presParOf" srcId="{0D2347B2-EDD0-46DE-8421-1C520A830368}" destId="{6EF401C1-F1B7-4FC5-AEE7-4575A4DD52D7}" srcOrd="7" destOrd="0" presId="urn:microsoft.com/office/officeart/2011/layout/HexagonRadial"/>
    <dgm:cxn modelId="{F3D86BDF-EAE1-4DA0-AA47-B3F878A9901C}" type="presParOf" srcId="{6EF401C1-F1B7-4FC5-AEE7-4575A4DD52D7}" destId="{7CD28880-8DB7-44E0-BB5C-A0D629BB35AD}" srcOrd="0" destOrd="0" presId="urn:microsoft.com/office/officeart/2011/layout/HexagonRadial"/>
    <dgm:cxn modelId="{BB122070-35BC-4AA6-A489-A6BF6C67D1D0}" type="presParOf" srcId="{0D2347B2-EDD0-46DE-8421-1C520A830368}" destId="{D170C680-577E-4D13-B3C1-B9EE7C4BE1E6}" srcOrd="8" destOrd="0" presId="urn:microsoft.com/office/officeart/2011/layout/HexagonRadial"/>
    <dgm:cxn modelId="{0D3B12FB-E60A-4FC7-8E97-EB25C910AC9B}" type="presParOf" srcId="{0D2347B2-EDD0-46DE-8421-1C520A830368}" destId="{C2E56FD6-032B-4DBB-B375-9788277B9DB3}" srcOrd="9" destOrd="0" presId="urn:microsoft.com/office/officeart/2011/layout/HexagonRadial"/>
    <dgm:cxn modelId="{0E4571AE-C5B9-4599-BF90-6FEDBD614C51}" type="presParOf" srcId="{C2E56FD6-032B-4DBB-B375-9788277B9DB3}" destId="{CAD3C014-7190-4D6F-9B7F-B94DCB454A50}" srcOrd="0" destOrd="0" presId="urn:microsoft.com/office/officeart/2011/layout/HexagonRadial"/>
    <dgm:cxn modelId="{CE38A186-4B63-47DC-BCB7-221D080A0577}" type="presParOf" srcId="{0D2347B2-EDD0-46DE-8421-1C520A830368}" destId="{2D25CA13-7DAB-4B82-A77C-FD93E4239B0D}" srcOrd="10" destOrd="0" presId="urn:microsoft.com/office/officeart/2011/layout/HexagonRadial"/>
    <dgm:cxn modelId="{02CFA100-C48C-4665-8769-9E26BE0B9EE0}" type="presParOf" srcId="{0D2347B2-EDD0-46DE-8421-1C520A830368}" destId="{1F78E8CF-911C-4FB1-BE8B-7AE3A81DD46E}" srcOrd="11" destOrd="0" presId="urn:microsoft.com/office/officeart/2011/layout/HexagonRadial"/>
    <dgm:cxn modelId="{AEFB06FB-8D0F-4AA9-87B7-FD0B3E9D9743}" type="presParOf" srcId="{1F78E8CF-911C-4FB1-BE8B-7AE3A81DD46E}" destId="{05AB09BC-C520-40BA-AA46-B8268EA2AAE3}" srcOrd="0" destOrd="0" presId="urn:microsoft.com/office/officeart/2011/layout/HexagonRadial"/>
    <dgm:cxn modelId="{542ADEFC-2D6C-4768-8A85-44F2CD45F0B9}" type="presParOf" srcId="{0D2347B2-EDD0-46DE-8421-1C520A830368}" destId="{979AAD8F-4A18-414E-A940-0E3C1AB0B870}" srcOrd="12" destOrd="0" presId="urn:microsoft.com/office/officeart/2011/layout/HexagonRadial"/>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22DEF-2605-49D6-8E65-7799ECB99C59}">
      <dsp:nvSpPr>
        <dsp:cNvPr id="0" name=""/>
        <dsp:cNvSpPr/>
      </dsp:nvSpPr>
      <dsp:spPr>
        <a:xfrm>
          <a:off x="5820255" y="1545601"/>
          <a:ext cx="2525087" cy="400570"/>
        </a:xfrm>
        <a:custGeom>
          <a:avLst/>
          <a:gdLst/>
          <a:ahLst/>
          <a:cxnLst/>
          <a:rect l="0" t="0" r="0" b="0"/>
          <a:pathLst>
            <a:path>
              <a:moveTo>
                <a:pt x="0" y="0"/>
              </a:moveTo>
              <a:lnTo>
                <a:pt x="0" y="272977"/>
              </a:lnTo>
              <a:lnTo>
                <a:pt x="2525087" y="272977"/>
              </a:lnTo>
              <a:lnTo>
                <a:pt x="2525087" y="4005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B98EBB-7523-412F-8C6E-88E16AA4DAAB}">
      <dsp:nvSpPr>
        <dsp:cNvPr id="0" name=""/>
        <dsp:cNvSpPr/>
      </dsp:nvSpPr>
      <dsp:spPr>
        <a:xfrm>
          <a:off x="5820255" y="1545601"/>
          <a:ext cx="841695" cy="400570"/>
        </a:xfrm>
        <a:custGeom>
          <a:avLst/>
          <a:gdLst/>
          <a:ahLst/>
          <a:cxnLst/>
          <a:rect l="0" t="0" r="0" b="0"/>
          <a:pathLst>
            <a:path>
              <a:moveTo>
                <a:pt x="0" y="0"/>
              </a:moveTo>
              <a:lnTo>
                <a:pt x="0" y="272977"/>
              </a:lnTo>
              <a:lnTo>
                <a:pt x="841695" y="272977"/>
              </a:lnTo>
              <a:lnTo>
                <a:pt x="841695" y="4005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AB8620-7252-4908-BBE2-7BD9C7DBA162}">
      <dsp:nvSpPr>
        <dsp:cNvPr id="0" name=""/>
        <dsp:cNvSpPr/>
      </dsp:nvSpPr>
      <dsp:spPr>
        <a:xfrm>
          <a:off x="4978559" y="1545601"/>
          <a:ext cx="841695" cy="400570"/>
        </a:xfrm>
        <a:custGeom>
          <a:avLst/>
          <a:gdLst/>
          <a:ahLst/>
          <a:cxnLst/>
          <a:rect l="0" t="0" r="0" b="0"/>
          <a:pathLst>
            <a:path>
              <a:moveTo>
                <a:pt x="841695" y="0"/>
              </a:moveTo>
              <a:lnTo>
                <a:pt x="841695" y="272977"/>
              </a:lnTo>
              <a:lnTo>
                <a:pt x="0" y="272977"/>
              </a:lnTo>
              <a:lnTo>
                <a:pt x="0" y="4005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5D350D-B7AA-49F8-B1E4-1569C9A24B00}">
      <dsp:nvSpPr>
        <dsp:cNvPr id="0" name=""/>
        <dsp:cNvSpPr/>
      </dsp:nvSpPr>
      <dsp:spPr>
        <a:xfrm>
          <a:off x="3295168" y="1545601"/>
          <a:ext cx="2525087" cy="400570"/>
        </a:xfrm>
        <a:custGeom>
          <a:avLst/>
          <a:gdLst/>
          <a:ahLst/>
          <a:cxnLst/>
          <a:rect l="0" t="0" r="0" b="0"/>
          <a:pathLst>
            <a:path>
              <a:moveTo>
                <a:pt x="2525087" y="0"/>
              </a:moveTo>
              <a:lnTo>
                <a:pt x="2525087" y="272977"/>
              </a:lnTo>
              <a:lnTo>
                <a:pt x="0" y="272977"/>
              </a:lnTo>
              <a:lnTo>
                <a:pt x="0" y="4005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37DB4A-5804-4EFE-B29A-604EDE882358}">
      <dsp:nvSpPr>
        <dsp:cNvPr id="0" name=""/>
        <dsp:cNvSpPr/>
      </dsp:nvSpPr>
      <dsp:spPr>
        <a:xfrm>
          <a:off x="-153035" y="-145383"/>
          <a:ext cx="2296364" cy="3526179"/>
        </a:xfrm>
        <a:prstGeom prst="roundRect">
          <a:avLst>
            <a:gd name="adj" fmla="val 10000"/>
          </a:avLst>
        </a:prstGeom>
        <a:solidFill>
          <a:srgbClr val="2F5F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451CE8-197E-4222-B594-80F05BB69E18}">
      <dsp:nvSpPr>
        <dsp:cNvPr id="0" name=""/>
        <dsp:cNvSpPr/>
      </dsp:nvSpPr>
      <dsp:spPr>
        <a:xfrm>
          <a:off x="0" y="0"/>
          <a:ext cx="2296364" cy="35261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2F5F5E"/>
              </a:solidFill>
            </a:rPr>
            <a:t>FWAs are part of “family-friendly policies”, which refer to policies that help working parents to reconcile work and family life</a:t>
          </a:r>
        </a:p>
      </dsp:txBody>
      <dsp:txXfrm>
        <a:off x="67258" y="67258"/>
        <a:ext cx="2161848" cy="3391663"/>
      </dsp:txXfrm>
    </dsp:sp>
    <dsp:sp modelId="{E1C4381F-003E-4173-8780-7CA6A80F85B6}">
      <dsp:nvSpPr>
        <dsp:cNvPr id="0" name=""/>
        <dsp:cNvSpPr/>
      </dsp:nvSpPr>
      <dsp:spPr>
        <a:xfrm>
          <a:off x="4420003" y="125716"/>
          <a:ext cx="2800505" cy="1419884"/>
        </a:xfrm>
        <a:prstGeom prst="roundRect">
          <a:avLst>
            <a:gd name="adj" fmla="val 10000"/>
          </a:avLst>
        </a:prstGeom>
        <a:solidFill>
          <a:srgbClr val="2F5F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4A5FF7-2C02-4FFE-B4F5-8EE1EC9F3ACC}">
      <dsp:nvSpPr>
        <dsp:cNvPr id="0" name=""/>
        <dsp:cNvSpPr/>
      </dsp:nvSpPr>
      <dsp:spPr>
        <a:xfrm>
          <a:off x="4573038" y="271100"/>
          <a:ext cx="2800505" cy="14198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2F5F5E"/>
              </a:solidFill>
            </a:rPr>
            <a:t>Discussion in this domain is shaped by four main policy areas</a:t>
          </a:r>
        </a:p>
      </dsp:txBody>
      <dsp:txXfrm>
        <a:off x="4614625" y="312687"/>
        <a:ext cx="2717331" cy="1336710"/>
      </dsp:txXfrm>
    </dsp:sp>
    <dsp:sp modelId="{0501DCF6-E514-4A34-9332-95EB8E310594}">
      <dsp:nvSpPr>
        <dsp:cNvPr id="0" name=""/>
        <dsp:cNvSpPr/>
      </dsp:nvSpPr>
      <dsp:spPr>
        <a:xfrm>
          <a:off x="2606508" y="1946171"/>
          <a:ext cx="1377320" cy="1705108"/>
        </a:xfrm>
        <a:prstGeom prst="roundRect">
          <a:avLst>
            <a:gd name="adj" fmla="val 10000"/>
          </a:avLst>
        </a:prstGeom>
        <a:solidFill>
          <a:srgbClr val="2F5F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6B199C-5668-4ECB-8C9D-5EC6FED7243A}">
      <dsp:nvSpPr>
        <dsp:cNvPr id="0" name=""/>
        <dsp:cNvSpPr/>
      </dsp:nvSpPr>
      <dsp:spPr>
        <a:xfrm>
          <a:off x="2759543" y="2091555"/>
          <a:ext cx="1377320" cy="170510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2F5F5E"/>
              </a:solidFill>
            </a:rPr>
            <a:t>Employee-centered flexibility</a:t>
          </a:r>
        </a:p>
      </dsp:txBody>
      <dsp:txXfrm>
        <a:off x="2799883" y="2131895"/>
        <a:ext cx="1296640" cy="1624428"/>
      </dsp:txXfrm>
    </dsp:sp>
    <dsp:sp modelId="{09664613-2D00-4581-8109-15351C605CAF}">
      <dsp:nvSpPr>
        <dsp:cNvPr id="0" name=""/>
        <dsp:cNvSpPr/>
      </dsp:nvSpPr>
      <dsp:spPr>
        <a:xfrm>
          <a:off x="4289899" y="1946171"/>
          <a:ext cx="1377320" cy="1588017"/>
        </a:xfrm>
        <a:prstGeom prst="roundRect">
          <a:avLst>
            <a:gd name="adj" fmla="val 10000"/>
          </a:avLst>
        </a:prstGeom>
        <a:solidFill>
          <a:srgbClr val="2F5F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A0D597-B359-424F-AC37-9B06A5F5FA47}">
      <dsp:nvSpPr>
        <dsp:cNvPr id="0" name=""/>
        <dsp:cNvSpPr/>
      </dsp:nvSpPr>
      <dsp:spPr>
        <a:xfrm>
          <a:off x="4442935" y="2091555"/>
          <a:ext cx="1377320" cy="15880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2F5F5E"/>
              </a:solidFill>
            </a:rPr>
            <a:t>Parental paid leaves</a:t>
          </a:r>
        </a:p>
      </dsp:txBody>
      <dsp:txXfrm>
        <a:off x="4483275" y="2131895"/>
        <a:ext cx="1296640" cy="1507337"/>
      </dsp:txXfrm>
    </dsp:sp>
    <dsp:sp modelId="{29192AED-F4B6-4455-BDF5-DDEDEBC2C99D}">
      <dsp:nvSpPr>
        <dsp:cNvPr id="0" name=""/>
        <dsp:cNvSpPr/>
      </dsp:nvSpPr>
      <dsp:spPr>
        <a:xfrm>
          <a:off x="5973291" y="1946171"/>
          <a:ext cx="1377320" cy="1560878"/>
        </a:xfrm>
        <a:prstGeom prst="roundRect">
          <a:avLst>
            <a:gd name="adj" fmla="val 10000"/>
          </a:avLst>
        </a:prstGeom>
        <a:solidFill>
          <a:srgbClr val="2F5F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9E8972-61FC-4EA4-ABD6-8647AAA66FA0}">
      <dsp:nvSpPr>
        <dsp:cNvPr id="0" name=""/>
        <dsp:cNvSpPr/>
      </dsp:nvSpPr>
      <dsp:spPr>
        <a:xfrm>
          <a:off x="6126326" y="2091555"/>
          <a:ext cx="1377320" cy="15608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2F5F5E"/>
              </a:solidFill>
            </a:rPr>
            <a:t>The length of working hours</a:t>
          </a:r>
        </a:p>
      </dsp:txBody>
      <dsp:txXfrm>
        <a:off x="6166666" y="2131895"/>
        <a:ext cx="1296640" cy="1480198"/>
      </dsp:txXfrm>
    </dsp:sp>
    <dsp:sp modelId="{CFE5A649-3070-4481-902C-580019DF2DFC}">
      <dsp:nvSpPr>
        <dsp:cNvPr id="0" name=""/>
        <dsp:cNvSpPr/>
      </dsp:nvSpPr>
      <dsp:spPr>
        <a:xfrm>
          <a:off x="7656682" y="1946171"/>
          <a:ext cx="1377320" cy="1478246"/>
        </a:xfrm>
        <a:prstGeom prst="roundRect">
          <a:avLst>
            <a:gd name="adj" fmla="val 10000"/>
          </a:avLst>
        </a:prstGeom>
        <a:solidFill>
          <a:srgbClr val="2F5F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9705EE-5DDC-4F2A-B65F-95B9287AC02A}">
      <dsp:nvSpPr>
        <dsp:cNvPr id="0" name=""/>
        <dsp:cNvSpPr/>
      </dsp:nvSpPr>
      <dsp:spPr>
        <a:xfrm>
          <a:off x="7809718" y="2091555"/>
          <a:ext cx="1377320" cy="14782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2F5F5E"/>
              </a:solidFill>
            </a:rPr>
            <a:t>Childcare and </a:t>
          </a:r>
          <a:r>
            <a:rPr lang="en-US" sz="2000" b="1" u="sng" kern="1200" dirty="0">
              <a:solidFill>
                <a:srgbClr val="2F5F5E"/>
              </a:solidFill>
            </a:rPr>
            <a:t>access</a:t>
          </a:r>
          <a:r>
            <a:rPr lang="en-US" sz="2000" b="1" kern="1200" dirty="0">
              <a:solidFill>
                <a:srgbClr val="2F5F5E"/>
              </a:solidFill>
            </a:rPr>
            <a:t> to childcare</a:t>
          </a:r>
        </a:p>
      </dsp:txBody>
      <dsp:txXfrm>
        <a:off x="7850058" y="2131895"/>
        <a:ext cx="1296640" cy="13975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27E66-31D8-43B3-B001-3F25B9E3C788}">
      <dsp:nvSpPr>
        <dsp:cNvPr id="0" name=""/>
        <dsp:cNvSpPr/>
      </dsp:nvSpPr>
      <dsp:spPr>
        <a:xfrm>
          <a:off x="0" y="0"/>
          <a:ext cx="9144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566208-4389-4175-B272-DE9555ADA89E}">
      <dsp:nvSpPr>
        <dsp:cNvPr id="0" name=""/>
        <dsp:cNvSpPr/>
      </dsp:nvSpPr>
      <dsp:spPr>
        <a:xfrm>
          <a:off x="0" y="0"/>
          <a:ext cx="1828800" cy="1053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solidFill>
                <a:srgbClr val="2F5F5E"/>
              </a:solidFill>
            </a:rPr>
            <a:t>Flexibility in Career Breaks </a:t>
          </a:r>
          <a:endParaRPr lang="en-US" sz="2200" kern="1200" dirty="0">
            <a:solidFill>
              <a:srgbClr val="2F5F5E"/>
            </a:solidFill>
          </a:endParaRPr>
        </a:p>
      </dsp:txBody>
      <dsp:txXfrm>
        <a:off x="0" y="0"/>
        <a:ext cx="1828800" cy="1053100"/>
      </dsp:txXfrm>
    </dsp:sp>
    <dsp:sp modelId="{20C38400-4119-4B18-9BED-3943F226B0E9}">
      <dsp:nvSpPr>
        <dsp:cNvPr id="0" name=""/>
        <dsp:cNvSpPr/>
      </dsp:nvSpPr>
      <dsp:spPr>
        <a:xfrm>
          <a:off x="1965960" y="16454"/>
          <a:ext cx="7178040" cy="329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solidFill>
                <a:schemeClr val="tx1"/>
              </a:solidFill>
            </a:rPr>
            <a:t>Parental leaves (Maternity/paternity leaves)</a:t>
          </a:r>
        </a:p>
      </dsp:txBody>
      <dsp:txXfrm>
        <a:off x="1965960" y="16454"/>
        <a:ext cx="7178040" cy="329093"/>
      </dsp:txXfrm>
    </dsp:sp>
    <dsp:sp modelId="{4AC03AFD-1403-4A87-BA6F-F73F25D8D55A}">
      <dsp:nvSpPr>
        <dsp:cNvPr id="0" name=""/>
        <dsp:cNvSpPr/>
      </dsp:nvSpPr>
      <dsp:spPr>
        <a:xfrm>
          <a:off x="1828800" y="345548"/>
          <a:ext cx="73152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015BC8-EFF5-4C76-9BC2-2BECE05233AB}">
      <dsp:nvSpPr>
        <dsp:cNvPr id="0" name=""/>
        <dsp:cNvSpPr/>
      </dsp:nvSpPr>
      <dsp:spPr>
        <a:xfrm>
          <a:off x="1965960" y="362003"/>
          <a:ext cx="7178040" cy="329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solidFill>
                <a:schemeClr val="tx1"/>
              </a:solidFill>
            </a:rPr>
            <a:t>Emergency leave</a:t>
          </a:r>
        </a:p>
      </dsp:txBody>
      <dsp:txXfrm>
        <a:off x="1965960" y="362003"/>
        <a:ext cx="7178040" cy="329093"/>
      </dsp:txXfrm>
    </dsp:sp>
    <dsp:sp modelId="{8B363DE0-201B-467F-A506-CFE06679DB30}">
      <dsp:nvSpPr>
        <dsp:cNvPr id="0" name=""/>
        <dsp:cNvSpPr/>
      </dsp:nvSpPr>
      <dsp:spPr>
        <a:xfrm>
          <a:off x="1828800" y="691097"/>
          <a:ext cx="73152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A79995-6706-4FEE-8FE5-D1474E12A325}">
      <dsp:nvSpPr>
        <dsp:cNvPr id="0" name=""/>
        <dsp:cNvSpPr/>
      </dsp:nvSpPr>
      <dsp:spPr>
        <a:xfrm>
          <a:off x="1965960" y="707552"/>
          <a:ext cx="7178040" cy="329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Care leave</a:t>
          </a:r>
        </a:p>
      </dsp:txBody>
      <dsp:txXfrm>
        <a:off x="1965960" y="707552"/>
        <a:ext cx="7178040" cy="329093"/>
      </dsp:txXfrm>
    </dsp:sp>
    <dsp:sp modelId="{7BD0004F-0CFB-4089-ADB4-25EEC16687E0}">
      <dsp:nvSpPr>
        <dsp:cNvPr id="0" name=""/>
        <dsp:cNvSpPr/>
      </dsp:nvSpPr>
      <dsp:spPr>
        <a:xfrm>
          <a:off x="1828800" y="1036646"/>
          <a:ext cx="73152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60B7E6-C243-42CA-9C07-346122719FBC}">
      <dsp:nvSpPr>
        <dsp:cNvPr id="0" name=""/>
        <dsp:cNvSpPr/>
      </dsp:nvSpPr>
      <dsp:spPr>
        <a:xfrm>
          <a:off x="0" y="1053100"/>
          <a:ext cx="9144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A6F3CE-BB3B-4D24-BAED-FDE3C5F9AFD2}">
      <dsp:nvSpPr>
        <dsp:cNvPr id="0" name=""/>
        <dsp:cNvSpPr/>
      </dsp:nvSpPr>
      <dsp:spPr>
        <a:xfrm>
          <a:off x="0" y="1053100"/>
          <a:ext cx="1828800" cy="1053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solidFill>
                <a:srgbClr val="2F5F5E"/>
              </a:solidFill>
            </a:rPr>
            <a:t>Flexibility in Scheduling</a:t>
          </a:r>
          <a:endParaRPr lang="en-US" sz="2200" kern="1200" dirty="0">
            <a:solidFill>
              <a:srgbClr val="2F5F5E"/>
            </a:solidFill>
          </a:endParaRPr>
        </a:p>
      </dsp:txBody>
      <dsp:txXfrm>
        <a:off x="0" y="1053100"/>
        <a:ext cx="1828800" cy="1053100"/>
      </dsp:txXfrm>
    </dsp:sp>
    <dsp:sp modelId="{EAFB20D5-5CE7-4842-8EF8-373EE5C0A3FC}">
      <dsp:nvSpPr>
        <dsp:cNvPr id="0" name=""/>
        <dsp:cNvSpPr/>
      </dsp:nvSpPr>
      <dsp:spPr>
        <a:xfrm>
          <a:off x="1965960" y="1069555"/>
          <a:ext cx="7178040" cy="329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Flexi- time (Ex. can be used to take children to schools)</a:t>
          </a:r>
        </a:p>
      </dsp:txBody>
      <dsp:txXfrm>
        <a:off x="1965960" y="1069555"/>
        <a:ext cx="7178040" cy="329093"/>
      </dsp:txXfrm>
    </dsp:sp>
    <dsp:sp modelId="{54300FD6-73D1-48FD-8CFB-B64C0741FA41}">
      <dsp:nvSpPr>
        <dsp:cNvPr id="0" name=""/>
        <dsp:cNvSpPr/>
      </dsp:nvSpPr>
      <dsp:spPr>
        <a:xfrm>
          <a:off x="1828800" y="1398649"/>
          <a:ext cx="73152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A8C335-23AE-4589-A7CC-39C97ECA41D2}">
      <dsp:nvSpPr>
        <dsp:cNvPr id="0" name=""/>
        <dsp:cNvSpPr/>
      </dsp:nvSpPr>
      <dsp:spPr>
        <a:xfrm>
          <a:off x="1965960" y="1415104"/>
          <a:ext cx="7178040" cy="329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Annualized hours </a:t>
          </a:r>
        </a:p>
      </dsp:txBody>
      <dsp:txXfrm>
        <a:off x="1965960" y="1415104"/>
        <a:ext cx="7178040" cy="329093"/>
      </dsp:txXfrm>
    </dsp:sp>
    <dsp:sp modelId="{E19DFBF2-A6E5-42A9-994C-EC23D314520E}">
      <dsp:nvSpPr>
        <dsp:cNvPr id="0" name=""/>
        <dsp:cNvSpPr/>
      </dsp:nvSpPr>
      <dsp:spPr>
        <a:xfrm>
          <a:off x="1828800" y="1744198"/>
          <a:ext cx="73152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D708DA-F12A-4211-99BB-888C1ABB7F2D}">
      <dsp:nvSpPr>
        <dsp:cNvPr id="0" name=""/>
        <dsp:cNvSpPr/>
      </dsp:nvSpPr>
      <dsp:spPr>
        <a:xfrm>
          <a:off x="1965960" y="1760652"/>
          <a:ext cx="7178040" cy="329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Compressed hours</a:t>
          </a:r>
        </a:p>
      </dsp:txBody>
      <dsp:txXfrm>
        <a:off x="1965960" y="1760652"/>
        <a:ext cx="7178040" cy="329093"/>
      </dsp:txXfrm>
    </dsp:sp>
    <dsp:sp modelId="{B7214AFF-8905-49A8-B76C-889E14B0EB58}">
      <dsp:nvSpPr>
        <dsp:cNvPr id="0" name=""/>
        <dsp:cNvSpPr/>
      </dsp:nvSpPr>
      <dsp:spPr>
        <a:xfrm>
          <a:off x="1828800" y="2089746"/>
          <a:ext cx="73152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B464C6-29E5-49C1-B449-A6847DB203F4}">
      <dsp:nvSpPr>
        <dsp:cNvPr id="0" name=""/>
        <dsp:cNvSpPr/>
      </dsp:nvSpPr>
      <dsp:spPr>
        <a:xfrm>
          <a:off x="0" y="2106201"/>
          <a:ext cx="9144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D00AD7-8411-4CD6-912D-2C898AD32665}">
      <dsp:nvSpPr>
        <dsp:cNvPr id="0" name=""/>
        <dsp:cNvSpPr/>
      </dsp:nvSpPr>
      <dsp:spPr>
        <a:xfrm>
          <a:off x="0" y="2106201"/>
          <a:ext cx="1828800" cy="1053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solidFill>
                <a:srgbClr val="2F5F5E"/>
              </a:solidFill>
            </a:rPr>
            <a:t>Flexibility in Location</a:t>
          </a:r>
          <a:endParaRPr lang="en-US" sz="2200" kern="1200" dirty="0">
            <a:solidFill>
              <a:srgbClr val="2F5F5E"/>
            </a:solidFill>
          </a:endParaRPr>
        </a:p>
      </dsp:txBody>
      <dsp:txXfrm>
        <a:off x="0" y="2106201"/>
        <a:ext cx="1828800" cy="1053100"/>
      </dsp:txXfrm>
    </dsp:sp>
    <dsp:sp modelId="{ECA7DE46-13A1-46A7-AB56-72BA5517B652}">
      <dsp:nvSpPr>
        <dsp:cNvPr id="0" name=""/>
        <dsp:cNvSpPr/>
      </dsp:nvSpPr>
      <dsp:spPr>
        <a:xfrm>
          <a:off x="1965960" y="2122656"/>
          <a:ext cx="7178040" cy="329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b="1" kern="1200" dirty="0"/>
            <a:t>Working from home or Tele- homeworking</a:t>
          </a:r>
        </a:p>
      </dsp:txBody>
      <dsp:txXfrm>
        <a:off x="1965960" y="2122656"/>
        <a:ext cx="7178040" cy="329093"/>
      </dsp:txXfrm>
    </dsp:sp>
    <dsp:sp modelId="{415F8803-9811-4F58-BC09-117BF51BB6F5}">
      <dsp:nvSpPr>
        <dsp:cNvPr id="0" name=""/>
        <dsp:cNvSpPr/>
      </dsp:nvSpPr>
      <dsp:spPr>
        <a:xfrm>
          <a:off x="1828800" y="2451750"/>
          <a:ext cx="73152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0A2002-9A67-41B1-9909-34A193C8CBB0}">
      <dsp:nvSpPr>
        <dsp:cNvPr id="0" name=""/>
        <dsp:cNvSpPr/>
      </dsp:nvSpPr>
      <dsp:spPr>
        <a:xfrm>
          <a:off x="1965960" y="2468204"/>
          <a:ext cx="7178040" cy="329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b="1" kern="1200" dirty="0"/>
            <a:t>Hot-desking</a:t>
          </a:r>
        </a:p>
      </dsp:txBody>
      <dsp:txXfrm>
        <a:off x="1965960" y="2468204"/>
        <a:ext cx="7178040" cy="329093"/>
      </dsp:txXfrm>
    </dsp:sp>
    <dsp:sp modelId="{57F1F911-BA88-4272-B424-1C57C15590CD}">
      <dsp:nvSpPr>
        <dsp:cNvPr id="0" name=""/>
        <dsp:cNvSpPr/>
      </dsp:nvSpPr>
      <dsp:spPr>
        <a:xfrm>
          <a:off x="1828800" y="2797298"/>
          <a:ext cx="73152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A17443-4BE7-4C14-9C1D-3F0AD3CF155B}">
      <dsp:nvSpPr>
        <dsp:cNvPr id="0" name=""/>
        <dsp:cNvSpPr/>
      </dsp:nvSpPr>
      <dsp:spPr>
        <a:xfrm>
          <a:off x="1965960" y="2813753"/>
          <a:ext cx="7178040" cy="329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b="1" kern="1200" dirty="0"/>
            <a:t>Mobile working </a:t>
          </a:r>
        </a:p>
      </dsp:txBody>
      <dsp:txXfrm>
        <a:off x="1965960" y="2813753"/>
        <a:ext cx="7178040" cy="329093"/>
      </dsp:txXfrm>
    </dsp:sp>
    <dsp:sp modelId="{7D3F9190-D330-4D37-8540-67E24D1BA0CD}">
      <dsp:nvSpPr>
        <dsp:cNvPr id="0" name=""/>
        <dsp:cNvSpPr/>
      </dsp:nvSpPr>
      <dsp:spPr>
        <a:xfrm>
          <a:off x="1828800" y="3142847"/>
          <a:ext cx="73152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3795C8-DCF0-4150-AC22-3EDD9180902C}">
      <dsp:nvSpPr>
        <dsp:cNvPr id="0" name=""/>
        <dsp:cNvSpPr/>
      </dsp:nvSpPr>
      <dsp:spPr>
        <a:xfrm>
          <a:off x="0" y="3159302"/>
          <a:ext cx="9144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0E6A5D-AEEF-4B97-9F3E-C8E03A8CBE95}">
      <dsp:nvSpPr>
        <dsp:cNvPr id="0" name=""/>
        <dsp:cNvSpPr/>
      </dsp:nvSpPr>
      <dsp:spPr>
        <a:xfrm>
          <a:off x="0" y="3159302"/>
          <a:ext cx="1828800" cy="1053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solidFill>
                <a:srgbClr val="2F5F5E"/>
              </a:solidFill>
            </a:rPr>
            <a:t>Flexibility in Work’s Length</a:t>
          </a:r>
          <a:endParaRPr lang="en-US" sz="2200" kern="1200" dirty="0">
            <a:solidFill>
              <a:srgbClr val="2F5F5E"/>
            </a:solidFill>
          </a:endParaRPr>
        </a:p>
      </dsp:txBody>
      <dsp:txXfrm>
        <a:off x="0" y="3159302"/>
        <a:ext cx="1828800" cy="1053100"/>
      </dsp:txXfrm>
    </dsp:sp>
    <dsp:sp modelId="{D6674B37-E5BC-4886-A65B-D012B524D46C}">
      <dsp:nvSpPr>
        <dsp:cNvPr id="0" name=""/>
        <dsp:cNvSpPr/>
      </dsp:nvSpPr>
      <dsp:spPr>
        <a:xfrm>
          <a:off x="1965960" y="3175756"/>
          <a:ext cx="7178040" cy="329093"/>
        </a:xfrm>
        <a:prstGeom prst="rect">
          <a:avLst/>
        </a:prstGeom>
        <a:noFill/>
        <a:ln>
          <a:solidFill>
            <a:srgbClr val="2F5F5E"/>
          </a:solid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b="1" kern="1200" dirty="0"/>
            <a:t>Part-time</a:t>
          </a:r>
        </a:p>
      </dsp:txBody>
      <dsp:txXfrm>
        <a:off x="1965960" y="3175756"/>
        <a:ext cx="7178040" cy="329093"/>
      </dsp:txXfrm>
    </dsp:sp>
    <dsp:sp modelId="{B63817DF-79C8-4E9B-9DF0-42CB3FF41659}">
      <dsp:nvSpPr>
        <dsp:cNvPr id="0" name=""/>
        <dsp:cNvSpPr/>
      </dsp:nvSpPr>
      <dsp:spPr>
        <a:xfrm>
          <a:off x="1828800" y="3504850"/>
          <a:ext cx="73152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7AD379-FF4A-4C9B-BFC8-A6F431CAC717}">
      <dsp:nvSpPr>
        <dsp:cNvPr id="0" name=""/>
        <dsp:cNvSpPr/>
      </dsp:nvSpPr>
      <dsp:spPr>
        <a:xfrm>
          <a:off x="1965960" y="3521305"/>
          <a:ext cx="7178040" cy="329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b="1" kern="1200" dirty="0"/>
            <a:t>Job sharing</a:t>
          </a:r>
        </a:p>
      </dsp:txBody>
      <dsp:txXfrm>
        <a:off x="1965960" y="3521305"/>
        <a:ext cx="7178040" cy="329093"/>
      </dsp:txXfrm>
    </dsp:sp>
    <dsp:sp modelId="{CF2DEBB3-535D-44D0-8DFE-6A6972EBC20B}">
      <dsp:nvSpPr>
        <dsp:cNvPr id="0" name=""/>
        <dsp:cNvSpPr/>
      </dsp:nvSpPr>
      <dsp:spPr>
        <a:xfrm>
          <a:off x="1828800" y="3850399"/>
          <a:ext cx="73152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9544C7-CCF3-4B80-A0F1-4DBD7A4C8D32}">
      <dsp:nvSpPr>
        <dsp:cNvPr id="0" name=""/>
        <dsp:cNvSpPr/>
      </dsp:nvSpPr>
      <dsp:spPr>
        <a:xfrm>
          <a:off x="1965960" y="3866854"/>
          <a:ext cx="7178040" cy="329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b="1" kern="1200" dirty="0"/>
            <a:t>Overtime</a:t>
          </a:r>
        </a:p>
      </dsp:txBody>
      <dsp:txXfrm>
        <a:off x="1965960" y="3866854"/>
        <a:ext cx="7178040" cy="329093"/>
      </dsp:txXfrm>
    </dsp:sp>
    <dsp:sp modelId="{F7249368-DC4C-492E-A1CE-32E3D9D0721D}">
      <dsp:nvSpPr>
        <dsp:cNvPr id="0" name=""/>
        <dsp:cNvSpPr/>
      </dsp:nvSpPr>
      <dsp:spPr>
        <a:xfrm>
          <a:off x="1828800" y="4195948"/>
          <a:ext cx="73152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A144C-61F7-48C4-88C8-5892D02ACD69}">
      <dsp:nvSpPr>
        <dsp:cNvPr id="0" name=""/>
        <dsp:cNvSpPr/>
      </dsp:nvSpPr>
      <dsp:spPr>
        <a:xfrm rot="5400000">
          <a:off x="5038687" y="-1715200"/>
          <a:ext cx="2477272" cy="5908069"/>
        </a:xfrm>
        <a:prstGeom prst="round2SameRect">
          <a:avLst/>
        </a:prstGeom>
        <a:solidFill>
          <a:srgbClr val="E6F2F2">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Reduces job pressure &amp; enhance parents and family members’ wellbeing</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Enables parents to cater for the needs of their children and vulnerable family member in their household, while still building on their career. </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Keeps first-time parents fulfilled in their goals as they ease their way back into the workplace.</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Better employee performance as a result of reducing job pressure</a:t>
          </a:r>
        </a:p>
      </dsp:txBody>
      <dsp:txXfrm rot="-5400000">
        <a:off x="3323289" y="121128"/>
        <a:ext cx="5787139" cy="2235412"/>
      </dsp:txXfrm>
    </dsp:sp>
    <dsp:sp modelId="{406C23B6-1C54-44E7-BE3A-E053C60B5779}">
      <dsp:nvSpPr>
        <dsp:cNvPr id="0" name=""/>
        <dsp:cNvSpPr/>
      </dsp:nvSpPr>
      <dsp:spPr>
        <a:xfrm>
          <a:off x="0" y="525853"/>
          <a:ext cx="3323289" cy="1436273"/>
        </a:xfrm>
        <a:prstGeom prst="roundRect">
          <a:avLst/>
        </a:prstGeom>
        <a:solidFill>
          <a:srgbClr val="458D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For working parents</a:t>
          </a:r>
        </a:p>
      </dsp:txBody>
      <dsp:txXfrm>
        <a:off x="70113" y="595966"/>
        <a:ext cx="3183063" cy="1296047"/>
      </dsp:txXfrm>
    </dsp:sp>
    <dsp:sp modelId="{DA91D795-CC6A-4092-A58E-0B353F0DE83E}">
      <dsp:nvSpPr>
        <dsp:cNvPr id="0" name=""/>
        <dsp:cNvSpPr/>
      </dsp:nvSpPr>
      <dsp:spPr>
        <a:xfrm rot="5400000">
          <a:off x="5708951" y="310498"/>
          <a:ext cx="1149018" cy="5913845"/>
        </a:xfrm>
        <a:prstGeom prst="round2SameRect">
          <a:avLst/>
        </a:prstGeom>
        <a:solidFill>
          <a:srgbClr val="E6F2F2">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Reduces rates of staff turnover and absenteeism</a:t>
          </a:r>
        </a:p>
        <a:p>
          <a:pPr marL="171450" lvl="1" indent="-171450" algn="l" defTabSz="800100">
            <a:lnSpc>
              <a:spcPct val="90000"/>
            </a:lnSpc>
            <a:spcBef>
              <a:spcPct val="0"/>
            </a:spcBef>
            <a:spcAft>
              <a:spcPct val="15000"/>
            </a:spcAft>
            <a:buChar char="•"/>
          </a:pPr>
          <a:r>
            <a:rPr lang="en-US" sz="1800" kern="1200" dirty="0"/>
            <a:t>Assists in recruiting and retaining staff</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Attracts talented prospective applicants</a:t>
          </a:r>
        </a:p>
      </dsp:txBody>
      <dsp:txXfrm rot="-5400000">
        <a:off x="3326538" y="2749001"/>
        <a:ext cx="5857755" cy="1036838"/>
      </dsp:txXfrm>
    </dsp:sp>
    <dsp:sp modelId="{8AFB732F-7D97-4EB9-904B-F89D49B08E8D}">
      <dsp:nvSpPr>
        <dsp:cNvPr id="0" name=""/>
        <dsp:cNvSpPr/>
      </dsp:nvSpPr>
      <dsp:spPr>
        <a:xfrm>
          <a:off x="0" y="2549284"/>
          <a:ext cx="3326537" cy="1436273"/>
        </a:xfrm>
        <a:prstGeom prst="roundRect">
          <a:avLst/>
        </a:prstGeom>
        <a:solidFill>
          <a:srgbClr val="458D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Font typeface="Arial" panose="020B0604020202020204" pitchFamily="34" charset="0"/>
            <a:buNone/>
          </a:pPr>
          <a:r>
            <a:rPr lang="en-US" sz="2800" b="1" kern="1200" dirty="0"/>
            <a:t>For employers</a:t>
          </a:r>
          <a:endParaRPr lang="en-US" sz="2800" kern="1200" dirty="0"/>
        </a:p>
      </dsp:txBody>
      <dsp:txXfrm>
        <a:off x="70113" y="2619397"/>
        <a:ext cx="3186311" cy="12960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78A27-DA3C-4FD3-9E08-7E1F29BB923D}">
      <dsp:nvSpPr>
        <dsp:cNvPr id="0" name=""/>
        <dsp:cNvSpPr/>
      </dsp:nvSpPr>
      <dsp:spPr>
        <a:xfrm>
          <a:off x="0" y="71907"/>
          <a:ext cx="6782540" cy="1126731"/>
        </a:xfrm>
        <a:prstGeom prst="roundRect">
          <a:avLst/>
        </a:prstGeom>
        <a:solidFill>
          <a:srgbClr val="BFDFD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The cost of the financial wherewithal was work hours and a psychological toll characterized as “long” and “exhausting” which left workers with insufficient time and energy for the family. </a:t>
          </a:r>
          <a:endParaRPr lang="en-US" sz="1600" b="1" kern="1200" dirty="0">
            <a:solidFill>
              <a:schemeClr val="tx1"/>
            </a:solidFill>
          </a:endParaRPr>
        </a:p>
      </dsp:txBody>
      <dsp:txXfrm>
        <a:off x="55002" y="126909"/>
        <a:ext cx="6672536" cy="1016727"/>
      </dsp:txXfrm>
    </dsp:sp>
    <dsp:sp modelId="{3F2DDA17-D31F-448C-AE88-6D9294EB7E5E}">
      <dsp:nvSpPr>
        <dsp:cNvPr id="0" name=""/>
        <dsp:cNvSpPr/>
      </dsp:nvSpPr>
      <dsp:spPr>
        <a:xfrm>
          <a:off x="0" y="1244718"/>
          <a:ext cx="6782540" cy="879840"/>
        </a:xfrm>
        <a:prstGeom prst="roundRect">
          <a:avLst/>
        </a:prstGeom>
        <a:solidFill>
          <a:srgbClr val="E6F2F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Working conditions which entail long working hours and inadequate annual leave entitlements – jeopardize the ability of parents to balance work and family responsibilities.</a:t>
          </a:r>
          <a:endParaRPr lang="en-US" sz="1600" b="1" kern="1200" dirty="0">
            <a:solidFill>
              <a:schemeClr val="tx1"/>
            </a:solidFill>
          </a:endParaRPr>
        </a:p>
      </dsp:txBody>
      <dsp:txXfrm>
        <a:off x="42950" y="1287668"/>
        <a:ext cx="6696640" cy="793940"/>
      </dsp:txXfrm>
    </dsp:sp>
    <dsp:sp modelId="{D1F93217-1C8A-4008-B7EA-266AF51619BC}">
      <dsp:nvSpPr>
        <dsp:cNvPr id="0" name=""/>
        <dsp:cNvSpPr/>
      </dsp:nvSpPr>
      <dsp:spPr>
        <a:xfrm>
          <a:off x="0" y="2170638"/>
          <a:ext cx="6782540" cy="879840"/>
        </a:xfrm>
        <a:prstGeom prst="roundRect">
          <a:avLst/>
        </a:prstGeom>
        <a:solidFill>
          <a:srgbClr val="BFDFD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 Stress causes mental and physical problems that negatively influence on parents’ wellbeing and impacts productivity as well. </a:t>
          </a:r>
          <a:endParaRPr lang="en-US" sz="1800" b="1" kern="1200" dirty="0">
            <a:solidFill>
              <a:schemeClr val="tx1"/>
            </a:solidFill>
          </a:endParaRPr>
        </a:p>
      </dsp:txBody>
      <dsp:txXfrm>
        <a:off x="42950" y="2213588"/>
        <a:ext cx="6696640" cy="793940"/>
      </dsp:txXfrm>
    </dsp:sp>
    <dsp:sp modelId="{9897DA1B-0C47-4E25-BA53-FF43BECF5290}">
      <dsp:nvSpPr>
        <dsp:cNvPr id="0" name=""/>
        <dsp:cNvSpPr/>
      </dsp:nvSpPr>
      <dsp:spPr>
        <a:xfrm>
          <a:off x="0" y="3096558"/>
          <a:ext cx="6782540" cy="879840"/>
        </a:xfrm>
        <a:prstGeom prst="roundRect">
          <a:avLst/>
        </a:prstGeom>
        <a:solidFill>
          <a:srgbClr val="E6F2F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US" sz="1600" kern="1200" dirty="0">
              <a:solidFill>
                <a:schemeClr val="tx1"/>
              </a:solidFill>
            </a:rPr>
            <a:t>DIFI recommends adoption of flexible working arrangements, as part of package WFB’s and is stiving to reach this goal through outreach and advocacy. </a:t>
          </a:r>
          <a:endParaRPr lang="en-US" sz="1600" b="1" kern="1200" dirty="0">
            <a:solidFill>
              <a:schemeClr val="tx1"/>
            </a:solidFill>
          </a:endParaRPr>
        </a:p>
      </dsp:txBody>
      <dsp:txXfrm>
        <a:off x="42950" y="3139508"/>
        <a:ext cx="6696640" cy="7939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DDEC7-3C52-45FF-951D-CCC106C35699}">
      <dsp:nvSpPr>
        <dsp:cNvPr id="0" name=""/>
        <dsp:cNvSpPr/>
      </dsp:nvSpPr>
      <dsp:spPr>
        <a:xfrm>
          <a:off x="0" y="84591"/>
          <a:ext cx="6782540" cy="551035"/>
        </a:xfrm>
        <a:prstGeom prst="roundRect">
          <a:avLst/>
        </a:prstGeom>
        <a:solidFill>
          <a:srgbClr val="E6F2F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lumMod val="95000"/>
                  <a:lumOff val="5000"/>
                </a:schemeClr>
              </a:solidFill>
            </a:rPr>
            <a:t>Flexible work practices, as part of family policy packages, have been, as well, beneficial for countries which suffer from declining population</a:t>
          </a:r>
          <a:endParaRPr lang="en-US" sz="1600" b="1" kern="1200" dirty="0">
            <a:solidFill>
              <a:schemeClr val="tx1">
                <a:lumMod val="95000"/>
                <a:lumOff val="5000"/>
              </a:schemeClr>
            </a:solidFill>
          </a:endParaRPr>
        </a:p>
      </dsp:txBody>
      <dsp:txXfrm>
        <a:off x="26899" y="111490"/>
        <a:ext cx="6728742" cy="497237"/>
      </dsp:txXfrm>
    </dsp:sp>
    <dsp:sp modelId="{8B778A27-DA3C-4FD3-9E08-7E1F29BB923D}">
      <dsp:nvSpPr>
        <dsp:cNvPr id="0" name=""/>
        <dsp:cNvSpPr/>
      </dsp:nvSpPr>
      <dsp:spPr>
        <a:xfrm>
          <a:off x="0" y="678826"/>
          <a:ext cx="6782540" cy="1066162"/>
        </a:xfrm>
        <a:prstGeom prst="roundRect">
          <a:avLst/>
        </a:prstGeom>
        <a:solidFill>
          <a:srgbClr val="BFDFD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Working conditions that involve long working hours, the expectation that work will be done outside normal working hours, the short entitlement to annual leave, and the failure to provide family leave when the child is sick, make it difficult for working parents to balance work and family responsibilities</a:t>
          </a:r>
          <a:endParaRPr lang="en-US" sz="1400" b="1" kern="1200" dirty="0">
            <a:solidFill>
              <a:schemeClr val="tx1"/>
            </a:solidFill>
          </a:endParaRPr>
        </a:p>
      </dsp:txBody>
      <dsp:txXfrm>
        <a:off x="52046" y="730872"/>
        <a:ext cx="6678448" cy="962070"/>
      </dsp:txXfrm>
    </dsp:sp>
    <dsp:sp modelId="{3F2DDA17-D31F-448C-AE88-6D9294EB7E5E}">
      <dsp:nvSpPr>
        <dsp:cNvPr id="0" name=""/>
        <dsp:cNvSpPr/>
      </dsp:nvSpPr>
      <dsp:spPr>
        <a:xfrm>
          <a:off x="0" y="1788189"/>
          <a:ext cx="6782540" cy="1066162"/>
        </a:xfrm>
        <a:prstGeom prst="roundRect">
          <a:avLst/>
        </a:prstGeom>
        <a:solidFill>
          <a:srgbClr val="E6F2F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Working women in countries where such conditions prevail are reluctant to bear children, as society expects the mother (even if she is working) to play these roles instead of the father, or without his participation</a:t>
          </a:r>
          <a:endParaRPr lang="en-US" sz="1400" b="1" kern="1200" dirty="0">
            <a:solidFill>
              <a:schemeClr val="tx1"/>
            </a:solidFill>
          </a:endParaRPr>
        </a:p>
      </dsp:txBody>
      <dsp:txXfrm>
        <a:off x="52046" y="1840235"/>
        <a:ext cx="6678448" cy="962070"/>
      </dsp:txXfrm>
    </dsp:sp>
    <dsp:sp modelId="{9897DA1B-0C47-4E25-BA53-FF43BECF5290}">
      <dsp:nvSpPr>
        <dsp:cNvPr id="0" name=""/>
        <dsp:cNvSpPr/>
      </dsp:nvSpPr>
      <dsp:spPr>
        <a:xfrm>
          <a:off x="0" y="2897551"/>
          <a:ext cx="6782540" cy="1066162"/>
        </a:xfrm>
        <a:prstGeom prst="roundRect">
          <a:avLst/>
        </a:prstGeom>
        <a:solidFill>
          <a:srgbClr val="BFDFD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Countries that applied flexible work schedules – amongst other measures, made it possible for working mothers to have more children; as it enabled them to reconciliate between their job duties and childbearing and child-rearing</a:t>
          </a:r>
          <a:endParaRPr lang="en-US" sz="1400" b="1" kern="1200" dirty="0">
            <a:solidFill>
              <a:schemeClr val="tx1"/>
            </a:solidFill>
          </a:endParaRPr>
        </a:p>
      </dsp:txBody>
      <dsp:txXfrm>
        <a:off x="52046" y="2949597"/>
        <a:ext cx="6678448" cy="9620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78A27-DA3C-4FD3-9E08-7E1F29BB923D}">
      <dsp:nvSpPr>
        <dsp:cNvPr id="0" name=""/>
        <dsp:cNvSpPr/>
      </dsp:nvSpPr>
      <dsp:spPr>
        <a:xfrm>
          <a:off x="0" y="888"/>
          <a:ext cx="6782540" cy="1198490"/>
        </a:xfrm>
        <a:prstGeom prst="roundRect">
          <a:avLst/>
        </a:prstGeom>
        <a:solidFill>
          <a:srgbClr val="BFDFD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Parents’ work impacts bonding with their children, as it represents the external ecosystem in which the child lives but does not interact with him/her directly, yet affecting the child growth</a:t>
          </a:r>
          <a:endParaRPr lang="en-US" sz="1600" b="1" kern="1200" dirty="0">
            <a:solidFill>
              <a:schemeClr val="tx1"/>
            </a:solidFill>
          </a:endParaRPr>
        </a:p>
      </dsp:txBody>
      <dsp:txXfrm>
        <a:off x="58505" y="59393"/>
        <a:ext cx="6665530" cy="1081480"/>
      </dsp:txXfrm>
    </dsp:sp>
    <dsp:sp modelId="{3F2DDA17-D31F-448C-AE88-6D9294EB7E5E}">
      <dsp:nvSpPr>
        <dsp:cNvPr id="0" name=""/>
        <dsp:cNvSpPr/>
      </dsp:nvSpPr>
      <dsp:spPr>
        <a:xfrm>
          <a:off x="0" y="1212850"/>
          <a:ext cx="6782540" cy="935874"/>
        </a:xfrm>
        <a:prstGeom prst="roundRect">
          <a:avLst/>
        </a:prstGeom>
        <a:solidFill>
          <a:srgbClr val="E6F2F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tx1"/>
              </a:solidFill>
            </a:rPr>
            <a:t>Children are exposed to abuse by their drivers and nannies during commuting to school. Involvement of parents in commuting their child to school contribute to child protection efforts</a:t>
          </a:r>
          <a:endParaRPr lang="en-US" sz="1800" b="1" kern="1200" dirty="0">
            <a:solidFill>
              <a:schemeClr val="tx1"/>
            </a:solidFill>
          </a:endParaRPr>
        </a:p>
      </dsp:txBody>
      <dsp:txXfrm>
        <a:off x="45686" y="1258536"/>
        <a:ext cx="6691168" cy="844502"/>
      </dsp:txXfrm>
    </dsp:sp>
    <dsp:sp modelId="{D1F93217-1C8A-4008-B7EA-266AF51619BC}">
      <dsp:nvSpPr>
        <dsp:cNvPr id="0" name=""/>
        <dsp:cNvSpPr/>
      </dsp:nvSpPr>
      <dsp:spPr>
        <a:xfrm>
          <a:off x="0" y="2162196"/>
          <a:ext cx="6782540" cy="935874"/>
        </a:xfrm>
        <a:prstGeom prst="roundRect">
          <a:avLst/>
        </a:prstGeom>
        <a:solidFill>
          <a:srgbClr val="BFDFD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tx1"/>
              </a:solidFill>
            </a:rPr>
            <a:t>Non-Qatari respondents have the highest percentage of those who do not take their children to school, at 67%, whereas 70% of the Qatari sample do deliver sometimes</a:t>
          </a:r>
          <a:endParaRPr lang="en-US" sz="1800" b="1" kern="1200" dirty="0">
            <a:solidFill>
              <a:schemeClr val="tx1"/>
            </a:solidFill>
          </a:endParaRPr>
        </a:p>
      </dsp:txBody>
      <dsp:txXfrm>
        <a:off x="45686" y="2207882"/>
        <a:ext cx="6691168" cy="844502"/>
      </dsp:txXfrm>
    </dsp:sp>
    <dsp:sp modelId="{9897DA1B-0C47-4E25-BA53-FF43BECF5290}">
      <dsp:nvSpPr>
        <dsp:cNvPr id="0" name=""/>
        <dsp:cNvSpPr/>
      </dsp:nvSpPr>
      <dsp:spPr>
        <a:xfrm>
          <a:off x="0" y="3111542"/>
          <a:ext cx="6782540" cy="935874"/>
        </a:xfrm>
        <a:prstGeom prst="roundRect">
          <a:avLst/>
        </a:prstGeom>
        <a:solidFill>
          <a:srgbClr val="E6F2F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US" sz="1600" b="0" kern="1200" dirty="0">
              <a:solidFill>
                <a:schemeClr val="tx1"/>
              </a:solidFill>
            </a:rPr>
            <a:t>Lack of flexible policies in the parents’ workplaces is one of the most important reasons that prevent parents from delivering their children, and thus affects the child’s growth and development</a:t>
          </a:r>
          <a:endParaRPr lang="en-US" sz="1600" b="1" kern="1200" dirty="0">
            <a:solidFill>
              <a:schemeClr val="tx1"/>
            </a:solidFill>
          </a:endParaRPr>
        </a:p>
      </dsp:txBody>
      <dsp:txXfrm>
        <a:off x="45686" y="3157228"/>
        <a:ext cx="6691168" cy="8445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DDEC7-3C52-45FF-951D-CCC106C35699}">
      <dsp:nvSpPr>
        <dsp:cNvPr id="0" name=""/>
        <dsp:cNvSpPr/>
      </dsp:nvSpPr>
      <dsp:spPr>
        <a:xfrm>
          <a:off x="0" y="9372"/>
          <a:ext cx="6782540" cy="1306707"/>
        </a:xfrm>
        <a:prstGeom prst="roundRect">
          <a:avLst/>
        </a:prstGeom>
        <a:solidFill>
          <a:srgbClr val="E6F2F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b="1" kern="1200" dirty="0">
              <a:solidFill>
                <a:schemeClr val="tx1"/>
              </a:solidFill>
            </a:rPr>
            <a:t>In the three countries of the Gulf, women have managed to achieve remarkable progress especially in educational attainment, yet such achievements were not matched by an equivalent level of participation in the labor market</a:t>
          </a:r>
        </a:p>
      </dsp:txBody>
      <dsp:txXfrm>
        <a:off x="63788" y="73160"/>
        <a:ext cx="6654964" cy="1179131"/>
      </dsp:txXfrm>
    </dsp:sp>
    <dsp:sp modelId="{8B778A27-DA3C-4FD3-9E08-7E1F29BB923D}">
      <dsp:nvSpPr>
        <dsp:cNvPr id="0" name=""/>
        <dsp:cNvSpPr/>
      </dsp:nvSpPr>
      <dsp:spPr>
        <a:xfrm>
          <a:off x="0" y="1370799"/>
          <a:ext cx="6782540" cy="1306707"/>
        </a:xfrm>
        <a:prstGeom prst="roundRect">
          <a:avLst/>
        </a:prstGeom>
        <a:solidFill>
          <a:srgbClr val="BFDFD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Font typeface="Arial" panose="020B0604020202020204" pitchFamily="34" charset="0"/>
            <a:buNone/>
          </a:pPr>
          <a:r>
            <a:rPr lang="en-US" sz="2000" b="0" kern="1200" dirty="0">
              <a:solidFill>
                <a:schemeClr val="tx1"/>
              </a:solidFill>
              <a:latin typeface="Arial" panose="020B0604020202020204" pitchFamily="34" charset="0"/>
              <a:cs typeface="Arial" panose="020B0604020202020204" pitchFamily="34" charset="0"/>
            </a:rPr>
            <a:t>Lack of policies contributing to attainment of family-work balance is one of the factors impacting underrepresentation of women in labor force</a:t>
          </a:r>
        </a:p>
      </dsp:txBody>
      <dsp:txXfrm>
        <a:off x="63788" y="1434587"/>
        <a:ext cx="6654964" cy="1179131"/>
      </dsp:txXfrm>
    </dsp:sp>
    <dsp:sp modelId="{9897DA1B-0C47-4E25-BA53-FF43BECF5290}">
      <dsp:nvSpPr>
        <dsp:cNvPr id="0" name=""/>
        <dsp:cNvSpPr/>
      </dsp:nvSpPr>
      <dsp:spPr>
        <a:xfrm>
          <a:off x="0" y="2732226"/>
          <a:ext cx="6782540" cy="1306707"/>
        </a:xfrm>
        <a:prstGeom prst="roundRect">
          <a:avLst/>
        </a:prstGeom>
        <a:solidFill>
          <a:srgbClr val="E6F2F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n-US" sz="1900" b="0" kern="1200" dirty="0">
              <a:solidFill>
                <a:schemeClr val="tx1"/>
              </a:solidFill>
              <a:latin typeface="Arial" panose="020B0604020202020204" pitchFamily="34" charset="0"/>
              <a:cs typeface="Arial" panose="020B0604020202020204" pitchFamily="34" charset="0"/>
            </a:rPr>
            <a:t>Adoption of family friendly policies which include flexible work arrangements will contribute to increase women’s participation in the labor force and achieve gender equality outcomes</a:t>
          </a:r>
        </a:p>
      </dsp:txBody>
      <dsp:txXfrm>
        <a:off x="63788" y="2796014"/>
        <a:ext cx="6654964" cy="11791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DDEC7-3C52-45FF-951D-CCC106C35699}">
      <dsp:nvSpPr>
        <dsp:cNvPr id="0" name=""/>
        <dsp:cNvSpPr/>
      </dsp:nvSpPr>
      <dsp:spPr>
        <a:xfrm>
          <a:off x="0" y="47710"/>
          <a:ext cx="6782540" cy="1288828"/>
        </a:xfrm>
        <a:prstGeom prst="roundRect">
          <a:avLst/>
        </a:prstGeom>
        <a:solidFill>
          <a:srgbClr val="BFDFD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DIFI is currently engaged in impact assessment project that seek to analyze costs and benefits FWAs and other work-family policies introduced by QF to support reconciliation of work -family duties of its employees</a:t>
          </a:r>
          <a:endParaRPr lang="en-US" sz="1600" b="1" kern="1200" dirty="0">
            <a:solidFill>
              <a:schemeClr val="tx1"/>
            </a:solidFill>
          </a:endParaRPr>
        </a:p>
      </dsp:txBody>
      <dsp:txXfrm>
        <a:off x="62915" y="110625"/>
        <a:ext cx="6656710" cy="1162998"/>
      </dsp:txXfrm>
    </dsp:sp>
    <dsp:sp modelId="{8B778A27-DA3C-4FD3-9E08-7E1F29BB923D}">
      <dsp:nvSpPr>
        <dsp:cNvPr id="0" name=""/>
        <dsp:cNvSpPr/>
      </dsp:nvSpPr>
      <dsp:spPr>
        <a:xfrm>
          <a:off x="0" y="1379738"/>
          <a:ext cx="6782540" cy="1288828"/>
        </a:xfrm>
        <a:prstGeom prst="roundRect">
          <a:avLst/>
        </a:prstGeom>
        <a:solidFill>
          <a:srgbClr val="E6F2F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GB" sz="1500" kern="1200" dirty="0">
              <a:solidFill>
                <a:schemeClr val="tx1"/>
              </a:solidFill>
            </a:rPr>
            <a:t>As part of a wider WFB policies, QF adopted flexible hours policy stating that other than the normal working hours within the Foundation (7:30AM – 3:30PM), and applied a part time policy which provides an opportunity for employees work under a part-time contract, where hours range from 19 to 25 hours per week, providing further flexibility</a:t>
          </a:r>
          <a:endParaRPr lang="en-US" sz="1500" b="1" kern="1200" dirty="0">
            <a:solidFill>
              <a:schemeClr val="tx1"/>
            </a:solidFill>
          </a:endParaRPr>
        </a:p>
      </dsp:txBody>
      <dsp:txXfrm>
        <a:off x="62915" y="1442653"/>
        <a:ext cx="6656710" cy="1162998"/>
      </dsp:txXfrm>
    </dsp:sp>
    <dsp:sp modelId="{3F2DDA17-D31F-448C-AE88-6D9294EB7E5E}">
      <dsp:nvSpPr>
        <dsp:cNvPr id="0" name=""/>
        <dsp:cNvSpPr/>
      </dsp:nvSpPr>
      <dsp:spPr>
        <a:xfrm>
          <a:off x="0" y="2711767"/>
          <a:ext cx="6782540" cy="1288828"/>
        </a:xfrm>
        <a:prstGeom prst="roundRect">
          <a:avLst/>
        </a:prstGeom>
        <a:solidFill>
          <a:srgbClr val="54AB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This study will validate benefits of FWAs (and other FWB policies) through provision of further evidence on benefits of Flexible working Arrangements and other measures of WLB undertaken by QF</a:t>
          </a:r>
          <a:endParaRPr lang="en-US" sz="1500" b="1" kern="1200" dirty="0">
            <a:solidFill>
              <a:schemeClr val="bg1"/>
            </a:solidFill>
          </a:endParaRPr>
        </a:p>
      </dsp:txBody>
      <dsp:txXfrm>
        <a:off x="62915" y="2774682"/>
        <a:ext cx="6656710" cy="11629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FCB08-22EA-41CE-A25F-7D21BBA6A761}">
      <dsp:nvSpPr>
        <dsp:cNvPr id="0" name=""/>
        <dsp:cNvSpPr/>
      </dsp:nvSpPr>
      <dsp:spPr>
        <a:xfrm>
          <a:off x="1491492" y="1194856"/>
          <a:ext cx="1429019" cy="1313749"/>
        </a:xfrm>
        <a:prstGeom prst="hexagon">
          <a:avLst>
            <a:gd name="adj" fmla="val 28570"/>
            <a:gd name="vf" fmla="val 115470"/>
          </a:avLst>
        </a:prstGeom>
        <a:solidFill>
          <a:srgbClr val="458D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Flexible working Arrangements</a:t>
          </a:r>
        </a:p>
      </dsp:txBody>
      <dsp:txXfrm>
        <a:off x="1738704" y="1422127"/>
        <a:ext cx="934595" cy="859207"/>
      </dsp:txXfrm>
    </dsp:sp>
    <dsp:sp modelId="{160DD4C6-768A-4A9D-8124-FE1C70995A2E}">
      <dsp:nvSpPr>
        <dsp:cNvPr id="0" name=""/>
        <dsp:cNvSpPr/>
      </dsp:nvSpPr>
      <dsp:spPr>
        <a:xfrm>
          <a:off x="2397651" y="566316"/>
          <a:ext cx="573006" cy="493721"/>
        </a:xfrm>
        <a:prstGeom prst="hexagon">
          <a:avLst>
            <a:gd name="adj" fmla="val 28900"/>
            <a:gd name="vf" fmla="val 115470"/>
          </a:avLst>
        </a:prstGeom>
        <a:solidFill>
          <a:srgbClr val="BFDFDE"/>
        </a:solidFill>
        <a:ln>
          <a:noFill/>
        </a:ln>
        <a:effectLst/>
      </dsp:spPr>
      <dsp:style>
        <a:lnRef idx="0">
          <a:scrgbClr r="0" g="0" b="0"/>
        </a:lnRef>
        <a:fillRef idx="1">
          <a:scrgbClr r="0" g="0" b="0"/>
        </a:fillRef>
        <a:effectRef idx="0">
          <a:scrgbClr r="0" g="0" b="0"/>
        </a:effectRef>
        <a:fontRef idx="minor"/>
      </dsp:style>
    </dsp:sp>
    <dsp:sp modelId="{F689EB3D-5562-4BD4-BC69-E342A843421E}">
      <dsp:nvSpPr>
        <dsp:cNvPr id="0" name=""/>
        <dsp:cNvSpPr/>
      </dsp:nvSpPr>
      <dsp:spPr>
        <a:xfrm>
          <a:off x="1414334" y="0"/>
          <a:ext cx="1588987" cy="1076704"/>
        </a:xfrm>
        <a:prstGeom prst="hexagon">
          <a:avLst>
            <a:gd name="adj" fmla="val 28570"/>
            <a:gd name="vf" fmla="val 115470"/>
          </a:avLst>
        </a:prstGeom>
        <a:solidFill>
          <a:srgbClr val="458D8B"/>
        </a:solidFill>
        <a:ln w="12700" cap="flat" cmpd="sng" algn="ctr">
          <a:solidFill>
            <a:srgbClr val="458D8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Population growth</a:t>
          </a:r>
        </a:p>
      </dsp:txBody>
      <dsp:txXfrm>
        <a:off x="1649288" y="159206"/>
        <a:ext cx="1119079" cy="758292"/>
      </dsp:txXfrm>
    </dsp:sp>
    <dsp:sp modelId="{9E011EC1-2ED1-4AD8-8F58-F9ED7FD5CDA9}">
      <dsp:nvSpPr>
        <dsp:cNvPr id="0" name=""/>
        <dsp:cNvSpPr/>
      </dsp:nvSpPr>
      <dsp:spPr>
        <a:xfrm>
          <a:off x="3066395" y="1489311"/>
          <a:ext cx="573006" cy="493721"/>
        </a:xfrm>
        <a:prstGeom prst="hexagon">
          <a:avLst>
            <a:gd name="adj" fmla="val 28900"/>
            <a:gd name="vf" fmla="val 115470"/>
          </a:avLst>
        </a:prstGeom>
        <a:solidFill>
          <a:srgbClr val="81C1BF"/>
        </a:solidFill>
        <a:ln>
          <a:noFill/>
        </a:ln>
        <a:effectLst/>
      </dsp:spPr>
      <dsp:style>
        <a:lnRef idx="0">
          <a:scrgbClr r="0" g="0" b="0"/>
        </a:lnRef>
        <a:fillRef idx="1">
          <a:scrgbClr r="0" g="0" b="0"/>
        </a:fillRef>
        <a:effectRef idx="0">
          <a:scrgbClr r="0" g="0" b="0"/>
        </a:effectRef>
        <a:fontRef idx="minor"/>
      </dsp:style>
    </dsp:sp>
    <dsp:sp modelId="{14655700-FD12-48DD-8B40-056F72555289}">
      <dsp:nvSpPr>
        <dsp:cNvPr id="0" name=""/>
        <dsp:cNvSpPr/>
      </dsp:nvSpPr>
      <dsp:spPr>
        <a:xfrm>
          <a:off x="2584566" y="662245"/>
          <a:ext cx="1531363" cy="1076704"/>
        </a:xfrm>
        <a:prstGeom prst="hexagon">
          <a:avLst>
            <a:gd name="adj" fmla="val 28570"/>
            <a:gd name="vf" fmla="val 115470"/>
          </a:avLst>
        </a:prstGeom>
        <a:solidFill>
          <a:srgbClr val="458D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Child development</a:t>
          </a:r>
        </a:p>
      </dsp:txBody>
      <dsp:txXfrm>
        <a:off x="2814718" y="824065"/>
        <a:ext cx="1071059" cy="753064"/>
      </dsp:txXfrm>
    </dsp:sp>
    <dsp:sp modelId="{7CD28880-8DB7-44E0-BB5C-A0D629BB35AD}">
      <dsp:nvSpPr>
        <dsp:cNvPr id="0" name=""/>
        <dsp:cNvSpPr/>
      </dsp:nvSpPr>
      <dsp:spPr>
        <a:xfrm>
          <a:off x="2601842" y="2531200"/>
          <a:ext cx="573006" cy="493721"/>
        </a:xfrm>
        <a:prstGeom prst="hexagon">
          <a:avLst>
            <a:gd name="adj" fmla="val 28900"/>
            <a:gd name="vf" fmla="val 115470"/>
          </a:avLst>
        </a:prstGeom>
        <a:solidFill>
          <a:srgbClr val="BFDFDE"/>
        </a:solidFill>
        <a:ln>
          <a:noFill/>
        </a:ln>
        <a:effectLst/>
      </dsp:spPr>
      <dsp:style>
        <a:lnRef idx="0">
          <a:scrgbClr r="0" g="0" b="0"/>
        </a:lnRef>
        <a:fillRef idx="1">
          <a:scrgbClr r="0" g="0" b="0"/>
        </a:fillRef>
        <a:effectRef idx="0">
          <a:scrgbClr r="0" g="0" b="0"/>
        </a:effectRef>
        <a:fontRef idx="minor"/>
      </dsp:style>
    </dsp:sp>
    <dsp:sp modelId="{F3F03003-038D-4A12-A313-BB76ED3E08B7}">
      <dsp:nvSpPr>
        <dsp:cNvPr id="0" name=""/>
        <dsp:cNvSpPr/>
      </dsp:nvSpPr>
      <dsp:spPr>
        <a:xfrm>
          <a:off x="2575942" y="1902194"/>
          <a:ext cx="1548613" cy="1200600"/>
        </a:xfrm>
        <a:prstGeom prst="hexagon">
          <a:avLst>
            <a:gd name="adj" fmla="val 28570"/>
            <a:gd name="vf" fmla="val 115470"/>
          </a:avLst>
        </a:prstGeom>
        <a:solidFill>
          <a:srgbClr val="458D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Family Cohesion</a:t>
          </a:r>
        </a:p>
      </dsp:txBody>
      <dsp:txXfrm>
        <a:off x="2819330" y="2090887"/>
        <a:ext cx="1061837" cy="823214"/>
      </dsp:txXfrm>
    </dsp:sp>
    <dsp:sp modelId="{CAD3C014-7190-4D6F-9B7F-B94DCB454A50}">
      <dsp:nvSpPr>
        <dsp:cNvPr id="0" name=""/>
        <dsp:cNvSpPr/>
      </dsp:nvSpPr>
      <dsp:spPr>
        <a:xfrm>
          <a:off x="1449470" y="2639352"/>
          <a:ext cx="573006" cy="493721"/>
        </a:xfrm>
        <a:prstGeom prst="hexagon">
          <a:avLst>
            <a:gd name="adj" fmla="val 28900"/>
            <a:gd name="vf" fmla="val 115470"/>
          </a:avLst>
        </a:prstGeom>
        <a:solidFill>
          <a:srgbClr val="81C1BF"/>
        </a:solidFill>
        <a:ln>
          <a:noFill/>
        </a:ln>
        <a:effectLst/>
      </dsp:spPr>
      <dsp:style>
        <a:lnRef idx="0">
          <a:scrgbClr r="0" g="0" b="0"/>
        </a:lnRef>
        <a:fillRef idx="1">
          <a:scrgbClr r="0" g="0" b="0"/>
        </a:fillRef>
        <a:effectRef idx="0">
          <a:scrgbClr r="0" g="0" b="0"/>
        </a:effectRef>
        <a:fontRef idx="minor"/>
      </dsp:style>
    </dsp:sp>
    <dsp:sp modelId="{D170C680-577E-4D13-B3C1-B9EE7C4BE1E6}">
      <dsp:nvSpPr>
        <dsp:cNvPr id="0" name=""/>
        <dsp:cNvSpPr/>
      </dsp:nvSpPr>
      <dsp:spPr>
        <a:xfrm>
          <a:off x="1368484" y="2627129"/>
          <a:ext cx="1680688" cy="1076704"/>
        </a:xfrm>
        <a:prstGeom prst="hexagon">
          <a:avLst>
            <a:gd name="adj" fmla="val 28570"/>
            <a:gd name="vf" fmla="val 115470"/>
          </a:avLst>
        </a:prstGeom>
        <a:solidFill>
          <a:srgbClr val="458D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Parenting</a:t>
          </a:r>
        </a:p>
      </dsp:txBody>
      <dsp:txXfrm>
        <a:off x="1611079" y="2782544"/>
        <a:ext cx="1195498" cy="765874"/>
      </dsp:txXfrm>
    </dsp:sp>
    <dsp:sp modelId="{05AB09BC-C520-40BA-AA46-B8268EA2AAE3}">
      <dsp:nvSpPr>
        <dsp:cNvPr id="0" name=""/>
        <dsp:cNvSpPr/>
      </dsp:nvSpPr>
      <dsp:spPr>
        <a:xfrm>
          <a:off x="769775" y="1716727"/>
          <a:ext cx="573006" cy="493721"/>
        </a:xfrm>
        <a:prstGeom prst="hexagon">
          <a:avLst>
            <a:gd name="adj" fmla="val 28900"/>
            <a:gd name="vf" fmla="val 115470"/>
          </a:avLst>
        </a:prstGeom>
        <a:solidFill>
          <a:srgbClr val="BFDFDE"/>
        </a:solidFill>
        <a:ln>
          <a:noFill/>
        </a:ln>
        <a:effectLst/>
      </dsp:spPr>
      <dsp:style>
        <a:lnRef idx="0">
          <a:scrgbClr r="0" g="0" b="0"/>
        </a:lnRef>
        <a:fillRef idx="1">
          <a:scrgbClr r="0" g="0" b="0"/>
        </a:fillRef>
        <a:effectRef idx="0">
          <a:scrgbClr r="0" g="0" b="0"/>
        </a:effectRef>
        <a:fontRef idx="minor"/>
      </dsp:style>
    </dsp:sp>
    <dsp:sp modelId="{2D25CA13-7DAB-4B82-A77C-FD93E4239B0D}">
      <dsp:nvSpPr>
        <dsp:cNvPr id="0" name=""/>
        <dsp:cNvSpPr/>
      </dsp:nvSpPr>
      <dsp:spPr>
        <a:xfrm>
          <a:off x="400690" y="1962364"/>
          <a:ext cx="1322835" cy="1081743"/>
        </a:xfrm>
        <a:prstGeom prst="hexagon">
          <a:avLst>
            <a:gd name="adj" fmla="val 28570"/>
            <a:gd name="vf" fmla="val 115470"/>
          </a:avLst>
        </a:prstGeom>
        <a:solidFill>
          <a:srgbClr val="458D8B"/>
        </a:solidFill>
        <a:ln w="12700" cap="flat" cmpd="sng" algn="ctr">
          <a:solidFill>
            <a:srgbClr val="458D8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Productivity</a:t>
          </a:r>
        </a:p>
      </dsp:txBody>
      <dsp:txXfrm>
        <a:off x="613944" y="2136752"/>
        <a:ext cx="896327" cy="732967"/>
      </dsp:txXfrm>
    </dsp:sp>
    <dsp:sp modelId="{979AAD8F-4A18-414E-A940-0E3C1AB0B870}">
      <dsp:nvSpPr>
        <dsp:cNvPr id="0" name=""/>
        <dsp:cNvSpPr/>
      </dsp:nvSpPr>
      <dsp:spPr>
        <a:xfrm>
          <a:off x="385799" y="660763"/>
          <a:ext cx="1352617" cy="1076704"/>
        </a:xfrm>
        <a:prstGeom prst="hexagon">
          <a:avLst>
            <a:gd name="adj" fmla="val 28570"/>
            <a:gd name="vf" fmla="val 115470"/>
          </a:avLst>
        </a:prstGeom>
        <a:solidFill>
          <a:srgbClr val="458D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Gender equality</a:t>
          </a:r>
        </a:p>
      </dsp:txBody>
      <dsp:txXfrm>
        <a:off x="601055" y="832110"/>
        <a:ext cx="922105" cy="7340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Q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82E331-2200-3643-9357-AC9DF30A1A16}" type="datetimeFigureOut">
              <a:rPr lang="en-QA" smtClean="0"/>
              <a:t>07/05/2021</a:t>
            </a:fld>
            <a:endParaRPr lang="en-Q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Q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Q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0FDF52-2EE5-5C4A-B632-19F64C1D1368}" type="slidenum">
              <a:rPr lang="en-QA" smtClean="0"/>
              <a:t>‹#›</a:t>
            </a:fld>
            <a:endParaRPr lang="en-QA"/>
          </a:p>
        </p:txBody>
      </p:sp>
    </p:spTree>
    <p:extLst>
      <p:ext uri="{BB962C8B-B14F-4D97-AF65-F5344CB8AC3E}">
        <p14:creationId xmlns:p14="http://schemas.microsoft.com/office/powerpoint/2010/main" val="459342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0FDF52-2EE5-5C4A-B632-19F64C1D1368}" type="slidenum">
              <a:rPr lang="en-QA" smtClean="0"/>
              <a:t>2</a:t>
            </a:fld>
            <a:endParaRPr lang="en-QA"/>
          </a:p>
        </p:txBody>
      </p:sp>
    </p:spTree>
    <p:extLst>
      <p:ext uri="{BB962C8B-B14F-4D97-AF65-F5344CB8AC3E}">
        <p14:creationId xmlns:p14="http://schemas.microsoft.com/office/powerpoint/2010/main" val="3376756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0FDF52-2EE5-5C4A-B632-19F64C1D1368}" type="slidenum">
              <a:rPr lang="en-QA" smtClean="0"/>
              <a:t>3</a:t>
            </a:fld>
            <a:endParaRPr lang="en-QA"/>
          </a:p>
        </p:txBody>
      </p:sp>
    </p:spTree>
    <p:extLst>
      <p:ext uri="{BB962C8B-B14F-4D97-AF65-F5344CB8AC3E}">
        <p14:creationId xmlns:p14="http://schemas.microsoft.com/office/powerpoint/2010/main" val="836372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0FDF52-2EE5-5C4A-B632-19F64C1D1368}" type="slidenum">
              <a:rPr lang="en-QA" smtClean="0"/>
              <a:t>5</a:t>
            </a:fld>
            <a:endParaRPr lang="en-QA"/>
          </a:p>
        </p:txBody>
      </p:sp>
    </p:spTree>
    <p:extLst>
      <p:ext uri="{BB962C8B-B14F-4D97-AF65-F5344CB8AC3E}">
        <p14:creationId xmlns:p14="http://schemas.microsoft.com/office/powerpoint/2010/main" val="453515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0FDF52-2EE5-5C4A-B632-19F64C1D1368}" type="slidenum">
              <a:rPr lang="en-QA" smtClean="0"/>
              <a:t>8</a:t>
            </a:fld>
            <a:endParaRPr lang="en-QA"/>
          </a:p>
        </p:txBody>
      </p:sp>
    </p:spTree>
    <p:extLst>
      <p:ext uri="{BB962C8B-B14F-4D97-AF65-F5344CB8AC3E}">
        <p14:creationId xmlns:p14="http://schemas.microsoft.com/office/powerpoint/2010/main" val="2622189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0FDF52-2EE5-5C4A-B632-19F64C1D1368}" type="slidenum">
              <a:rPr lang="en-QA" smtClean="0"/>
              <a:t>10</a:t>
            </a:fld>
            <a:endParaRPr lang="en-QA"/>
          </a:p>
        </p:txBody>
      </p:sp>
    </p:spTree>
    <p:extLst>
      <p:ext uri="{BB962C8B-B14F-4D97-AF65-F5344CB8AC3E}">
        <p14:creationId xmlns:p14="http://schemas.microsoft.com/office/powerpoint/2010/main" val="3305014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2000" dirty="0"/>
          </a:p>
          <a:p>
            <a:pPr lvl="1"/>
            <a:endParaRPr lang="en-US" sz="2000" dirty="0"/>
          </a:p>
          <a:p>
            <a:pPr marL="742950" lvl="1" indent="-285750" algn="just">
              <a:buFont typeface="Arial" panose="020B0604020202020204" pitchFamily="34" charset="0"/>
              <a:buChar char="•"/>
            </a:pPr>
            <a:r>
              <a:rPr lang="en-US" sz="2000" dirty="0"/>
              <a:t>DIFI continues its effort on this policy area - project on “Family Policies in the Workplace”, is underway. In addition to FWAs, it focuses on provision of resource like “breast feeding room” and services e.g. Nursery’s in the workplace</a:t>
            </a:r>
          </a:p>
          <a:p>
            <a:endParaRPr lang="en-US" dirty="0"/>
          </a:p>
        </p:txBody>
      </p:sp>
      <p:sp>
        <p:nvSpPr>
          <p:cNvPr id="4" name="Slide Number Placeholder 3"/>
          <p:cNvSpPr>
            <a:spLocks noGrp="1"/>
          </p:cNvSpPr>
          <p:nvPr>
            <p:ph type="sldNum" sz="quarter" idx="5"/>
          </p:nvPr>
        </p:nvSpPr>
        <p:spPr/>
        <p:txBody>
          <a:bodyPr/>
          <a:lstStyle/>
          <a:p>
            <a:fld id="{9C0FDF52-2EE5-5C4A-B632-19F64C1D1368}" type="slidenum">
              <a:rPr lang="en-QA" smtClean="0"/>
              <a:t>11</a:t>
            </a:fld>
            <a:endParaRPr lang="en-QA"/>
          </a:p>
        </p:txBody>
      </p:sp>
    </p:spTree>
    <p:extLst>
      <p:ext uri="{BB962C8B-B14F-4D97-AF65-F5344CB8AC3E}">
        <p14:creationId xmlns:p14="http://schemas.microsoft.com/office/powerpoint/2010/main" val="2263342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828A914-486F-F241-B955-14A724F4809B}" type="datetimeFigureOut">
              <a:rPr lang="en-US" smtClean="0"/>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7FF340-FE47-B549-8A97-282AA9D0DD44}" type="slidenum">
              <a:rPr lang="en-US" smtClean="0"/>
              <a:t>‹#›</a:t>
            </a:fld>
            <a:endParaRPr lang="en-US"/>
          </a:p>
        </p:txBody>
      </p:sp>
    </p:spTree>
    <p:extLst>
      <p:ext uri="{BB962C8B-B14F-4D97-AF65-F5344CB8AC3E}">
        <p14:creationId xmlns:p14="http://schemas.microsoft.com/office/powerpoint/2010/main" val="3021460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28A914-486F-F241-B955-14A724F4809B}" type="datetimeFigureOut">
              <a:rPr lang="en-US" smtClean="0"/>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7FF340-FE47-B549-8A97-282AA9D0DD44}" type="slidenum">
              <a:rPr lang="en-US" smtClean="0"/>
              <a:t>‹#›</a:t>
            </a:fld>
            <a:endParaRPr lang="en-US"/>
          </a:p>
        </p:txBody>
      </p:sp>
    </p:spTree>
    <p:extLst>
      <p:ext uri="{BB962C8B-B14F-4D97-AF65-F5344CB8AC3E}">
        <p14:creationId xmlns:p14="http://schemas.microsoft.com/office/powerpoint/2010/main" val="2993239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28A914-486F-F241-B955-14A724F4809B}" type="datetimeFigureOut">
              <a:rPr lang="en-US" smtClean="0"/>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7FF340-FE47-B549-8A97-282AA9D0DD44}" type="slidenum">
              <a:rPr lang="en-US" smtClean="0"/>
              <a:t>‹#›</a:t>
            </a:fld>
            <a:endParaRPr lang="en-US"/>
          </a:p>
        </p:txBody>
      </p:sp>
    </p:spTree>
    <p:extLst>
      <p:ext uri="{BB962C8B-B14F-4D97-AF65-F5344CB8AC3E}">
        <p14:creationId xmlns:p14="http://schemas.microsoft.com/office/powerpoint/2010/main" val="1973439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28A914-486F-F241-B955-14A724F4809B}" type="datetimeFigureOut">
              <a:rPr lang="en-US" smtClean="0"/>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7FF340-FE47-B549-8A97-282AA9D0DD44}" type="slidenum">
              <a:rPr lang="en-US" smtClean="0"/>
              <a:t>‹#›</a:t>
            </a:fld>
            <a:endParaRPr lang="en-US"/>
          </a:p>
        </p:txBody>
      </p:sp>
    </p:spTree>
    <p:extLst>
      <p:ext uri="{BB962C8B-B14F-4D97-AF65-F5344CB8AC3E}">
        <p14:creationId xmlns:p14="http://schemas.microsoft.com/office/powerpoint/2010/main" val="2587233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28A914-486F-F241-B955-14A724F4809B}" type="datetimeFigureOut">
              <a:rPr lang="en-US" smtClean="0"/>
              <a:t>7/5/2021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7FF340-FE47-B549-8A97-282AA9D0DD44}" type="slidenum">
              <a:rPr lang="en-US" smtClean="0"/>
              <a:t>‹#›</a:t>
            </a:fld>
            <a:endParaRPr lang="en-US"/>
          </a:p>
        </p:txBody>
      </p:sp>
    </p:spTree>
    <p:extLst>
      <p:ext uri="{BB962C8B-B14F-4D97-AF65-F5344CB8AC3E}">
        <p14:creationId xmlns:p14="http://schemas.microsoft.com/office/powerpoint/2010/main" val="209937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28A914-486F-F241-B955-14A724F4809B}" type="datetimeFigureOut">
              <a:rPr lang="en-US" smtClean="0"/>
              <a:t>7/5/2021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7FF340-FE47-B549-8A97-282AA9D0DD44}" type="slidenum">
              <a:rPr lang="en-US" smtClean="0"/>
              <a:t>‹#›</a:t>
            </a:fld>
            <a:endParaRPr lang="en-US"/>
          </a:p>
        </p:txBody>
      </p:sp>
    </p:spTree>
    <p:extLst>
      <p:ext uri="{BB962C8B-B14F-4D97-AF65-F5344CB8AC3E}">
        <p14:creationId xmlns:p14="http://schemas.microsoft.com/office/powerpoint/2010/main" val="3376285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8A914-486F-F241-B955-14A724F4809B}" type="datetimeFigureOut">
              <a:rPr lang="en-US" smtClean="0"/>
              <a:t>7/5/2021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7FF340-FE47-B549-8A97-282AA9D0DD44}" type="slidenum">
              <a:rPr lang="en-US" smtClean="0"/>
              <a:t>‹#›</a:t>
            </a:fld>
            <a:endParaRPr lang="en-US"/>
          </a:p>
        </p:txBody>
      </p:sp>
    </p:spTree>
    <p:extLst>
      <p:ext uri="{BB962C8B-B14F-4D97-AF65-F5344CB8AC3E}">
        <p14:creationId xmlns:p14="http://schemas.microsoft.com/office/powerpoint/2010/main" val="35330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28A914-486F-F241-B955-14A724F4809B}" type="datetimeFigureOut">
              <a:rPr lang="en-US" smtClean="0"/>
              <a:t>7/5/2021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7FF340-FE47-B549-8A97-282AA9D0DD44}" type="slidenum">
              <a:rPr lang="en-US" smtClean="0"/>
              <a:t>‹#›</a:t>
            </a:fld>
            <a:endParaRPr lang="en-US"/>
          </a:p>
        </p:txBody>
      </p:sp>
    </p:spTree>
    <p:extLst>
      <p:ext uri="{BB962C8B-B14F-4D97-AF65-F5344CB8AC3E}">
        <p14:creationId xmlns:p14="http://schemas.microsoft.com/office/powerpoint/2010/main" val="2797883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28A914-486F-F241-B955-14A724F4809B}" type="datetimeFigureOut">
              <a:rPr lang="en-US" smtClean="0"/>
              <a:t>7/5/2021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7FF340-FE47-B549-8A97-282AA9D0DD44}" type="slidenum">
              <a:rPr lang="en-US" smtClean="0"/>
              <a:t>‹#›</a:t>
            </a:fld>
            <a:endParaRPr lang="en-US"/>
          </a:p>
        </p:txBody>
      </p:sp>
    </p:spTree>
    <p:extLst>
      <p:ext uri="{BB962C8B-B14F-4D97-AF65-F5344CB8AC3E}">
        <p14:creationId xmlns:p14="http://schemas.microsoft.com/office/powerpoint/2010/main" val="1346747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828A914-486F-F241-B955-14A724F4809B}" type="datetimeFigureOut">
              <a:rPr lang="en-US" smtClean="0"/>
              <a:t>7/5/2021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7FF340-FE47-B549-8A97-282AA9D0DD44}" type="slidenum">
              <a:rPr lang="en-US" smtClean="0"/>
              <a:t>‹#›</a:t>
            </a:fld>
            <a:endParaRPr lang="en-US"/>
          </a:p>
        </p:txBody>
      </p:sp>
    </p:spTree>
    <p:extLst>
      <p:ext uri="{BB962C8B-B14F-4D97-AF65-F5344CB8AC3E}">
        <p14:creationId xmlns:p14="http://schemas.microsoft.com/office/powerpoint/2010/main" val="736553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828A914-486F-F241-B955-14A724F4809B}" type="datetimeFigureOut">
              <a:rPr lang="en-US" smtClean="0"/>
              <a:t>7/5/2021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7FF340-FE47-B549-8A97-282AA9D0DD44}" type="slidenum">
              <a:rPr lang="en-US" smtClean="0"/>
              <a:t>‹#›</a:t>
            </a:fld>
            <a:endParaRPr lang="en-US"/>
          </a:p>
        </p:txBody>
      </p:sp>
    </p:spTree>
    <p:extLst>
      <p:ext uri="{BB962C8B-B14F-4D97-AF65-F5344CB8AC3E}">
        <p14:creationId xmlns:p14="http://schemas.microsoft.com/office/powerpoint/2010/main" val="167793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828A914-486F-F241-B955-14A724F4809B}" type="datetimeFigureOut">
              <a:rPr lang="en-US" smtClean="0"/>
              <a:t>7/5/2021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47FF340-FE47-B549-8A97-282AA9D0DD44}" type="slidenum">
              <a:rPr lang="en-US" smtClean="0"/>
              <a:t>‹#›</a:t>
            </a:fld>
            <a:endParaRPr lang="en-US"/>
          </a:p>
        </p:txBody>
      </p:sp>
    </p:spTree>
    <p:extLst>
      <p:ext uri="{BB962C8B-B14F-4D97-AF65-F5344CB8AC3E}">
        <p14:creationId xmlns:p14="http://schemas.microsoft.com/office/powerpoint/2010/main" val="191180816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jpg"/><Relationship Id="rId7" Type="http://schemas.openxmlformats.org/officeDocument/2006/relationships/diagramQuickStyle" Target="../diagrams/quickStyle8.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2.jpg"/><Relationship Id="rId9" Type="http://schemas.microsoft.com/office/2007/relationships/diagramDrawing" Target="../diagrams/drawing8.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1.jpg"/><Relationship Id="rId7" Type="http://schemas.openxmlformats.org/officeDocument/2006/relationships/diagramQuickStyle" Target="../diagrams/quickStyle9.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2.jpg"/><Relationship Id="rId9" Type="http://schemas.microsoft.com/office/2007/relationships/diagramDrawing" Target="../diagrams/drawing9.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g"/><Relationship Id="rId7"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jp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g"/><Relationship Id="rId7" Type="http://schemas.openxmlformats.org/officeDocument/2006/relationships/diagramColors" Target="../diagrams/colors3.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jpg"/><Relationship Id="rId7" Type="http://schemas.openxmlformats.org/officeDocument/2006/relationships/diagramQuickStyle" Target="../diagrams/quickStyle4.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jpg"/><Relationship Id="rId9" Type="http://schemas.microsoft.com/office/2007/relationships/diagramDrawing" Target="../diagrams/drawing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jpg"/><Relationship Id="rId7" Type="http://schemas.openxmlformats.org/officeDocument/2006/relationships/diagramColors" Target="../diagrams/colors5.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jpg"/><Relationship Id="rId7" Type="http://schemas.openxmlformats.org/officeDocument/2006/relationships/diagramQuickStyle" Target="../diagrams/quickStyle6.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2.jpg"/><Relationship Id="rId9" Type="http://schemas.microsoft.com/office/2007/relationships/diagramDrawing" Target="../diagrams/drawing6.xml"/></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jpg"/><Relationship Id="rId7" Type="http://schemas.openxmlformats.org/officeDocument/2006/relationships/diagramColors" Target="../diagrams/colors7.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FI PRESENTATION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10" y="0"/>
            <a:ext cx="9238219" cy="6858000"/>
          </a:xfrm>
          <a:prstGeom prst="rect">
            <a:avLst/>
          </a:prstGeom>
        </p:spPr>
      </p:pic>
      <p:sp>
        <p:nvSpPr>
          <p:cNvPr id="2" name="Rectangle 1"/>
          <p:cNvSpPr/>
          <p:nvPr/>
        </p:nvSpPr>
        <p:spPr>
          <a:xfrm>
            <a:off x="166551" y="1897609"/>
            <a:ext cx="8941107" cy="954107"/>
          </a:xfrm>
          <a:prstGeom prst="rect">
            <a:avLst/>
          </a:prstGeom>
          <a:noFill/>
        </p:spPr>
        <p:txBody>
          <a:bodyPr wrap="square" rtlCol="0">
            <a:spAutoFit/>
          </a:bodyPr>
          <a:lstStyle/>
          <a:p>
            <a:pPr algn="ctr"/>
            <a:r>
              <a:rPr lang="en-US" sz="2800" b="1" dirty="0">
                <a:solidFill>
                  <a:schemeClr val="bg1"/>
                </a:solidFill>
              </a:rPr>
              <a:t>The Impact of Flexible Working Arrangements on Family Relations: Policy Perspective</a:t>
            </a:r>
            <a:endParaRPr lang="en-US" sz="2800" dirty="0">
              <a:solidFill>
                <a:schemeClr val="bg1"/>
              </a:solidFill>
            </a:endParaRPr>
          </a:p>
        </p:txBody>
      </p:sp>
      <p:sp>
        <p:nvSpPr>
          <p:cNvPr id="5" name="TextBox 4"/>
          <p:cNvSpPr txBox="1"/>
          <p:nvPr/>
        </p:nvSpPr>
        <p:spPr>
          <a:xfrm>
            <a:off x="3027285" y="4909352"/>
            <a:ext cx="2015232" cy="1569660"/>
          </a:xfrm>
          <a:prstGeom prst="rect">
            <a:avLst/>
          </a:prstGeom>
          <a:noFill/>
        </p:spPr>
        <p:txBody>
          <a:bodyPr wrap="square" rtlCol="0">
            <a:spAutoFit/>
          </a:bodyPr>
          <a:lstStyle/>
          <a:p>
            <a:r>
              <a:rPr lang="en-US" sz="1600" b="1" dirty="0">
                <a:solidFill>
                  <a:schemeClr val="bg1"/>
                </a:solidFill>
                <a:latin typeface="Arial"/>
                <a:cs typeface="Arial"/>
              </a:rPr>
              <a:t>Presentation by Dr. Khalid Al Naama </a:t>
            </a:r>
          </a:p>
          <a:p>
            <a:r>
              <a:rPr lang="en-US" sz="1600" b="1" dirty="0">
                <a:solidFill>
                  <a:schemeClr val="bg1"/>
                </a:solidFill>
                <a:latin typeface="Arial"/>
                <a:cs typeface="Arial"/>
              </a:rPr>
              <a:t>Director of Family Policy Department </a:t>
            </a:r>
          </a:p>
          <a:p>
            <a:r>
              <a:rPr lang="en-US" sz="1600" b="1" dirty="0">
                <a:solidFill>
                  <a:schemeClr val="bg1"/>
                </a:solidFill>
                <a:latin typeface="Arial"/>
                <a:cs typeface="Arial"/>
              </a:rPr>
              <a:t>July 2021</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551" y="312964"/>
            <a:ext cx="4499668" cy="1137013"/>
          </a:xfrm>
          <a:prstGeom prst="rect">
            <a:avLst/>
          </a:prstGeom>
        </p:spPr>
      </p:pic>
    </p:spTree>
    <p:extLst>
      <p:ext uri="{BB962C8B-B14F-4D97-AF65-F5344CB8AC3E}">
        <p14:creationId xmlns:p14="http://schemas.microsoft.com/office/powerpoint/2010/main" val="9659963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FI PRESENTATION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0" y="0"/>
            <a:ext cx="9238219" cy="6858000"/>
          </a:xfrm>
          <a:prstGeom prst="rect">
            <a:avLst/>
          </a:prstGeom>
        </p:spPr>
      </p:pic>
      <p:sp>
        <p:nvSpPr>
          <p:cNvPr id="2" name="Rectangle 1"/>
          <p:cNvSpPr/>
          <p:nvPr/>
        </p:nvSpPr>
        <p:spPr>
          <a:xfrm>
            <a:off x="832207" y="1821672"/>
            <a:ext cx="8231894" cy="646331"/>
          </a:xfrm>
          <a:prstGeom prst="rect">
            <a:avLst/>
          </a:prstGeom>
          <a:noFill/>
        </p:spPr>
        <p:txBody>
          <a:bodyPr wrap="square" rtlCol="0">
            <a:spAutoFit/>
          </a:bodyPr>
          <a:lstStyle/>
          <a:p>
            <a:pPr algn="ctr"/>
            <a:r>
              <a:rPr lang="en-US" sz="3600" b="1" dirty="0">
                <a:solidFill>
                  <a:schemeClr val="bg1"/>
                </a:solidFill>
                <a:latin typeface="Arial"/>
                <a:cs typeface="Arial"/>
              </a:rPr>
              <a:t>DIFI’s Policy-oriented Research</a:t>
            </a:r>
          </a:p>
        </p:txBody>
      </p:sp>
      <p:sp>
        <p:nvSpPr>
          <p:cNvPr id="5" name="TextBox 4"/>
          <p:cNvSpPr txBox="1"/>
          <p:nvPr/>
        </p:nvSpPr>
        <p:spPr>
          <a:xfrm>
            <a:off x="696350" y="3851389"/>
            <a:ext cx="2858610" cy="1323439"/>
          </a:xfrm>
          <a:prstGeom prst="rect">
            <a:avLst/>
          </a:prstGeom>
          <a:noFill/>
        </p:spPr>
        <p:txBody>
          <a:bodyPr wrap="square" rtlCol="0">
            <a:spAutoFit/>
          </a:bodyPr>
          <a:lstStyle/>
          <a:p>
            <a:r>
              <a:rPr lang="en-US" sz="1600" b="1" dirty="0">
                <a:solidFill>
                  <a:schemeClr val="bg1"/>
                </a:solidFill>
                <a:latin typeface="Arial"/>
                <a:cs typeface="Arial"/>
              </a:rPr>
              <a:t>Presentation by Dr. Khalid Al Naama </a:t>
            </a:r>
          </a:p>
          <a:p>
            <a:r>
              <a:rPr lang="en-US" sz="1600" b="1" dirty="0">
                <a:solidFill>
                  <a:schemeClr val="bg1"/>
                </a:solidFill>
                <a:latin typeface="Arial"/>
                <a:cs typeface="Arial"/>
              </a:rPr>
              <a:t>Director of Family Policy Department </a:t>
            </a:r>
          </a:p>
          <a:p>
            <a:r>
              <a:rPr lang="en-US" sz="1600" b="1" dirty="0">
                <a:solidFill>
                  <a:schemeClr val="bg1"/>
                </a:solidFill>
                <a:latin typeface="Arial"/>
                <a:cs typeface="Arial"/>
              </a:rPr>
              <a:t>March 2021</a:t>
            </a:r>
          </a:p>
        </p:txBody>
      </p:sp>
      <p:pic>
        <p:nvPicPr>
          <p:cNvPr id="6" name="Picture 5" descr="Logo, company name&#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551" y="312964"/>
            <a:ext cx="4499668" cy="1137013"/>
          </a:xfrm>
          <a:prstGeom prst="rect">
            <a:avLst/>
          </a:prstGeom>
        </p:spPr>
      </p:pic>
      <p:sp>
        <p:nvSpPr>
          <p:cNvPr id="4" name="Rectangle 3">
            <a:extLst>
              <a:ext uri="{FF2B5EF4-FFF2-40B4-BE49-F238E27FC236}">
                <a16:creationId xmlns:a16="http://schemas.microsoft.com/office/drawing/2014/main" id="{E8398672-7AE7-4F25-9541-E8AB6DD076FB}"/>
              </a:ext>
            </a:extLst>
          </p:cNvPr>
          <p:cNvSpPr/>
          <p:nvPr/>
        </p:nvSpPr>
        <p:spPr>
          <a:xfrm>
            <a:off x="-47110" y="2487612"/>
            <a:ext cx="9238218" cy="3957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11" name="TextBox 7">
            <a:extLst>
              <a:ext uri="{FF2B5EF4-FFF2-40B4-BE49-F238E27FC236}">
                <a16:creationId xmlns:a16="http://schemas.microsoft.com/office/drawing/2014/main" id="{5D90B460-6C3D-471F-80F2-E838EDF09605}"/>
              </a:ext>
            </a:extLst>
          </p:cNvPr>
          <p:cNvGraphicFramePr/>
          <p:nvPr>
            <p:extLst>
              <p:ext uri="{D42A27DB-BD31-4B8C-83A1-F6EECF244321}">
                <p14:modId xmlns:p14="http://schemas.microsoft.com/office/powerpoint/2010/main" val="1604168573"/>
              </p:ext>
            </p:extLst>
          </p:nvPr>
        </p:nvGraphicFramePr>
        <p:xfrm>
          <a:off x="2361460" y="2601157"/>
          <a:ext cx="6782540" cy="40483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Rectangle 11">
            <a:extLst>
              <a:ext uri="{FF2B5EF4-FFF2-40B4-BE49-F238E27FC236}">
                <a16:creationId xmlns:a16="http://schemas.microsoft.com/office/drawing/2014/main" id="{7DEA35B3-7690-404D-BEAA-7B96A1FA080D}"/>
              </a:ext>
            </a:extLst>
          </p:cNvPr>
          <p:cNvSpPr/>
          <p:nvPr/>
        </p:nvSpPr>
        <p:spPr>
          <a:xfrm>
            <a:off x="79899" y="2601157"/>
            <a:ext cx="1988598" cy="4048305"/>
          </a:xfrm>
          <a:prstGeom prst="rect">
            <a:avLst/>
          </a:prstGeom>
          <a:solidFill>
            <a:srgbClr val="458D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lnSpc>
                <a:spcPct val="90000"/>
              </a:lnSpc>
              <a:spcAft>
                <a:spcPts val="600"/>
              </a:spcAft>
            </a:pPr>
            <a:r>
              <a:rPr lang="en-US" sz="2800" b="1" dirty="0"/>
              <a:t>Cost -Benefit Analysis on Work-family Balance Project</a:t>
            </a:r>
          </a:p>
        </p:txBody>
      </p:sp>
    </p:spTree>
    <p:extLst>
      <p:ext uri="{BB962C8B-B14F-4D97-AF65-F5344CB8AC3E}">
        <p14:creationId xmlns:p14="http://schemas.microsoft.com/office/powerpoint/2010/main" val="32490587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FI PRESENTATION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38219" cy="6858000"/>
          </a:xfrm>
          <a:prstGeom prst="rect">
            <a:avLst/>
          </a:prstGeom>
        </p:spPr>
      </p:pic>
      <p:sp>
        <p:nvSpPr>
          <p:cNvPr id="2" name="Rectangle 1"/>
          <p:cNvSpPr/>
          <p:nvPr/>
        </p:nvSpPr>
        <p:spPr>
          <a:xfrm>
            <a:off x="1815632" y="1821672"/>
            <a:ext cx="5512734" cy="1200329"/>
          </a:xfrm>
          <a:prstGeom prst="rect">
            <a:avLst/>
          </a:prstGeom>
          <a:noFill/>
        </p:spPr>
        <p:txBody>
          <a:bodyPr wrap="square" rtlCol="0">
            <a:spAutoFit/>
          </a:bodyPr>
          <a:lstStyle/>
          <a:p>
            <a:pPr algn="ctr"/>
            <a:r>
              <a:rPr lang="en-US" sz="3600" b="1" dirty="0">
                <a:solidFill>
                  <a:schemeClr val="bg1"/>
                </a:solidFill>
                <a:latin typeface="Arial"/>
                <a:cs typeface="Arial"/>
              </a:rPr>
              <a:t>CONCLUSION &amp; WAY FORWARD</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551" y="312964"/>
            <a:ext cx="4499668" cy="1137013"/>
          </a:xfrm>
          <a:prstGeom prst="rect">
            <a:avLst/>
          </a:prstGeom>
        </p:spPr>
      </p:pic>
      <p:sp>
        <p:nvSpPr>
          <p:cNvPr id="8" name="Rectangle 7">
            <a:extLst>
              <a:ext uri="{FF2B5EF4-FFF2-40B4-BE49-F238E27FC236}">
                <a16:creationId xmlns:a16="http://schemas.microsoft.com/office/drawing/2014/main" id="{9C23B6DE-83B8-4BD1-9537-8CC6E768337C}"/>
              </a:ext>
            </a:extLst>
          </p:cNvPr>
          <p:cNvSpPr/>
          <p:nvPr/>
        </p:nvSpPr>
        <p:spPr>
          <a:xfrm>
            <a:off x="-1" y="3071973"/>
            <a:ext cx="9143999" cy="34730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Diagram 15">
            <a:extLst>
              <a:ext uri="{FF2B5EF4-FFF2-40B4-BE49-F238E27FC236}">
                <a16:creationId xmlns:a16="http://schemas.microsoft.com/office/drawing/2014/main" id="{A9BF9B74-D3DD-4326-8C30-72E4015E4D36}"/>
              </a:ext>
            </a:extLst>
          </p:cNvPr>
          <p:cNvGraphicFramePr/>
          <p:nvPr>
            <p:extLst>
              <p:ext uri="{D42A27DB-BD31-4B8C-83A1-F6EECF244321}">
                <p14:modId xmlns:p14="http://schemas.microsoft.com/office/powerpoint/2010/main" val="2571886466"/>
              </p:ext>
            </p:extLst>
          </p:nvPr>
        </p:nvGraphicFramePr>
        <p:xfrm>
          <a:off x="-226031" y="3154166"/>
          <a:ext cx="4510355" cy="37038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Rectangle 16">
            <a:extLst>
              <a:ext uri="{FF2B5EF4-FFF2-40B4-BE49-F238E27FC236}">
                <a16:creationId xmlns:a16="http://schemas.microsoft.com/office/drawing/2014/main" id="{00F34690-E5F7-4B99-BD7A-81AFA6951E8B}"/>
              </a:ext>
            </a:extLst>
          </p:cNvPr>
          <p:cNvSpPr/>
          <p:nvPr/>
        </p:nvSpPr>
        <p:spPr>
          <a:xfrm>
            <a:off x="4099389" y="3154166"/>
            <a:ext cx="4952142" cy="3565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dirty="0">
                <a:solidFill>
                  <a:schemeClr val="tx1"/>
                </a:solidFill>
              </a:rPr>
              <a:t>Flexible Working Arrangements came out as one of the major policy recommendations for DIFI’s policy-oriented studies. </a:t>
            </a:r>
          </a:p>
          <a:p>
            <a:pPr algn="just"/>
            <a:endParaRPr lang="en-US" dirty="0">
              <a:solidFill>
                <a:schemeClr val="tx1"/>
              </a:solidFill>
            </a:endParaRPr>
          </a:p>
          <a:p>
            <a:pPr marL="285750" indent="-285750" algn="just">
              <a:buFont typeface="Arial" panose="020B0604020202020204" pitchFamily="34" charset="0"/>
              <a:buChar char="•"/>
            </a:pPr>
            <a:r>
              <a:rPr lang="en-US" dirty="0">
                <a:solidFill>
                  <a:schemeClr val="tx1"/>
                </a:solidFill>
              </a:rPr>
              <a:t>It has been recommended to achieve outcomes of vital issues including the family cohesion, gender equality, population growth, child protection/development and better enhancement of parents-child relationship/quality time with children. </a:t>
            </a:r>
          </a:p>
          <a:p>
            <a:pPr algn="just"/>
            <a:endParaRPr lang="en-US" dirty="0">
              <a:solidFill>
                <a:schemeClr val="tx1"/>
              </a:solidFill>
            </a:endParaRPr>
          </a:p>
          <a:p>
            <a:pPr marL="285750" indent="-285750" algn="just">
              <a:buFont typeface="Arial" panose="020B0604020202020204" pitchFamily="34" charset="0"/>
              <a:buChar char="•"/>
            </a:pPr>
            <a:r>
              <a:rPr lang="en-US" dirty="0">
                <a:solidFill>
                  <a:schemeClr val="tx1"/>
                </a:solidFill>
              </a:rPr>
              <a:t>Going forward, DIFI intents to continue its effort on this policy area - project on “Family Policies in the Workplace”, is underway.</a:t>
            </a:r>
          </a:p>
        </p:txBody>
      </p:sp>
    </p:spTree>
    <p:extLst>
      <p:ext uri="{BB962C8B-B14F-4D97-AF65-F5344CB8AC3E}">
        <p14:creationId xmlns:p14="http://schemas.microsoft.com/office/powerpoint/2010/main" val="3782278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side 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742565" y="2054487"/>
            <a:ext cx="4291092" cy="769441"/>
          </a:xfrm>
          <a:prstGeom prst="rect">
            <a:avLst/>
          </a:prstGeom>
          <a:noFill/>
        </p:spPr>
        <p:txBody>
          <a:bodyPr wrap="square" rtlCol="0">
            <a:spAutoFit/>
          </a:bodyPr>
          <a:lstStyle/>
          <a:p>
            <a:r>
              <a:rPr lang="en-US" sz="4400" b="1" dirty="0">
                <a:solidFill>
                  <a:schemeClr val="bg1"/>
                </a:solidFill>
                <a:latin typeface="Arial"/>
                <a:cs typeface="Arial"/>
              </a:rPr>
              <a:t>THANK YOU</a:t>
            </a:r>
          </a:p>
        </p:txBody>
      </p:sp>
      <p:sp>
        <p:nvSpPr>
          <p:cNvPr id="6" name="Rectangle 5"/>
          <p:cNvSpPr/>
          <p:nvPr/>
        </p:nvSpPr>
        <p:spPr>
          <a:xfrm>
            <a:off x="159664" y="4629434"/>
            <a:ext cx="2354936" cy="1600438"/>
          </a:xfrm>
          <a:prstGeom prst="rect">
            <a:avLst/>
          </a:prstGeom>
        </p:spPr>
        <p:txBody>
          <a:bodyPr wrap="square">
            <a:spAutoFit/>
          </a:bodyPr>
          <a:lstStyle/>
          <a:p>
            <a:r>
              <a:rPr lang="en-US" sz="1400" b="1" dirty="0">
                <a:solidFill>
                  <a:schemeClr val="bg1"/>
                </a:solidFill>
                <a:latin typeface="TheSansArabic SemiBold"/>
              </a:rPr>
              <a:t>CONTACT US </a:t>
            </a:r>
          </a:p>
          <a:p>
            <a:endParaRPr lang="en-US" sz="1400" dirty="0">
              <a:solidFill>
                <a:schemeClr val="bg1"/>
              </a:solidFill>
              <a:latin typeface="TheSansArabic Light" panose="020B0302050302020203" pitchFamily="34" charset="-78"/>
              <a:cs typeface="TheSansArabic Light" panose="020B0302050302020203" pitchFamily="34" charset="-78"/>
            </a:endParaRPr>
          </a:p>
          <a:p>
            <a:r>
              <a:rPr lang="en-US" sz="1400" dirty="0">
                <a:solidFill>
                  <a:schemeClr val="bg1"/>
                </a:solidFill>
                <a:latin typeface="TheSansArabic Light" panose="020B0302050302020203" pitchFamily="34" charset="-78"/>
                <a:cs typeface="TheSansArabic Light" panose="020B0302050302020203" pitchFamily="34" charset="-78"/>
              </a:rPr>
              <a:t>Tel : +974 4454 8220 </a:t>
            </a:r>
            <a:endParaRPr lang="en-US" sz="1400" dirty="0">
              <a:solidFill>
                <a:schemeClr val="bg1"/>
              </a:solidFill>
              <a:latin typeface="TheSansArabic SemiBold"/>
              <a:cs typeface="TheSansArabic Light" panose="020B0302050302020203" pitchFamily="34" charset="-78"/>
            </a:endParaRPr>
          </a:p>
          <a:p>
            <a:r>
              <a:rPr lang="en-US" sz="1400" dirty="0">
                <a:solidFill>
                  <a:schemeClr val="bg1"/>
                </a:solidFill>
                <a:latin typeface="TheSansArabic Light" panose="020B0302050302020203" pitchFamily="34" charset="-78"/>
                <a:cs typeface="TheSansArabic Light" panose="020B0302050302020203" pitchFamily="34" charset="-78"/>
              </a:rPr>
              <a:t>Fax : +974 4454 8249 </a:t>
            </a:r>
            <a:endParaRPr lang="en-US" sz="1400" dirty="0">
              <a:solidFill>
                <a:schemeClr val="bg1"/>
              </a:solidFill>
              <a:latin typeface="TheSansArabic SemiBold"/>
              <a:cs typeface="TheSansArabic Light" panose="020B0302050302020203" pitchFamily="34" charset="-78"/>
            </a:endParaRPr>
          </a:p>
          <a:p>
            <a:r>
              <a:rPr lang="pl-PL" sz="1400" dirty="0">
                <a:solidFill>
                  <a:schemeClr val="bg1"/>
                </a:solidFill>
                <a:latin typeface="TheSansArabic Light" panose="020B0302050302020203" pitchFamily="34" charset="-78"/>
                <a:cs typeface="TheSansArabic Light" panose="020B0302050302020203" pitchFamily="34" charset="-78"/>
              </a:rPr>
              <a:t>PO Box: 34080, Doha, Qatar </a:t>
            </a:r>
          </a:p>
          <a:p>
            <a:r>
              <a:rPr lang="en-US" sz="1400" dirty="0">
                <a:solidFill>
                  <a:schemeClr val="bg1"/>
                </a:solidFill>
                <a:latin typeface="TheSansArabic Light" panose="020B0302050302020203" pitchFamily="34" charset="-78"/>
                <a:cs typeface="TheSansArabic Light" panose="020B0302050302020203" pitchFamily="34" charset="-78"/>
              </a:rPr>
              <a:t>Email: difi@qf.org.qa </a:t>
            </a:r>
          </a:p>
          <a:p>
            <a:r>
              <a:rPr lang="en-US" sz="1400" dirty="0">
                <a:solidFill>
                  <a:schemeClr val="bg1"/>
                </a:solidFill>
                <a:latin typeface="TheSansArabic Light" panose="020B0302050302020203" pitchFamily="34" charset="-78"/>
                <a:cs typeface="TheSansArabic Light" panose="020B0302050302020203" pitchFamily="34" charset="-78"/>
              </a:rPr>
              <a:t>www.difi.org.qa </a:t>
            </a:r>
            <a:endParaRPr lang="en-US" sz="1400" dirty="0">
              <a:solidFill>
                <a:schemeClr val="bg1"/>
              </a:solidFill>
            </a:endParaRPr>
          </a:p>
        </p:txBody>
      </p:sp>
    </p:spTree>
    <p:extLst>
      <p:ext uri="{BB962C8B-B14F-4D97-AF65-F5344CB8AC3E}">
        <p14:creationId xmlns:p14="http://schemas.microsoft.com/office/powerpoint/2010/main" val="122633116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FI PRESENTATION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38219" cy="6858000"/>
          </a:xfrm>
          <a:prstGeom prst="rect">
            <a:avLst/>
          </a:prstGeom>
        </p:spPr>
      </p:pic>
      <p:sp>
        <p:nvSpPr>
          <p:cNvPr id="2" name="Rectangle 1"/>
          <p:cNvSpPr/>
          <p:nvPr/>
        </p:nvSpPr>
        <p:spPr>
          <a:xfrm>
            <a:off x="287676" y="1821672"/>
            <a:ext cx="8486454" cy="461665"/>
          </a:xfrm>
          <a:prstGeom prst="rect">
            <a:avLst/>
          </a:prstGeom>
          <a:noFill/>
        </p:spPr>
        <p:txBody>
          <a:bodyPr wrap="square" rtlCol="0">
            <a:spAutoFit/>
          </a:bodyPr>
          <a:lstStyle/>
          <a:p>
            <a:pPr algn="ctr"/>
            <a:r>
              <a:rPr lang="en-US" sz="2400" b="1" dirty="0">
                <a:solidFill>
                  <a:schemeClr val="bg1"/>
                </a:solidFill>
              </a:rPr>
              <a:t>Framing “Flexible Working Arrangements” in Policy Context </a:t>
            </a:r>
            <a:endParaRPr lang="en-US" sz="2400" dirty="0">
              <a:solidFill>
                <a:schemeClr val="bg1"/>
              </a:solidFill>
            </a:endParaRPr>
          </a:p>
        </p:txBody>
      </p:sp>
      <p:sp>
        <p:nvSpPr>
          <p:cNvPr id="5" name="TextBox 4"/>
          <p:cNvSpPr txBox="1"/>
          <p:nvPr/>
        </p:nvSpPr>
        <p:spPr>
          <a:xfrm>
            <a:off x="696350" y="3851389"/>
            <a:ext cx="2858610" cy="1323439"/>
          </a:xfrm>
          <a:prstGeom prst="rect">
            <a:avLst/>
          </a:prstGeom>
          <a:noFill/>
        </p:spPr>
        <p:txBody>
          <a:bodyPr wrap="square" rtlCol="0">
            <a:spAutoFit/>
          </a:bodyPr>
          <a:lstStyle/>
          <a:p>
            <a:r>
              <a:rPr lang="en-US" sz="1600" b="1" dirty="0">
                <a:solidFill>
                  <a:schemeClr val="bg1"/>
                </a:solidFill>
                <a:latin typeface="Arial"/>
                <a:cs typeface="Arial"/>
              </a:rPr>
              <a:t>Presentation by Dr. Khalid Al Naama </a:t>
            </a:r>
          </a:p>
          <a:p>
            <a:r>
              <a:rPr lang="en-US" sz="1600" b="1" dirty="0">
                <a:solidFill>
                  <a:schemeClr val="bg1"/>
                </a:solidFill>
                <a:latin typeface="Arial"/>
                <a:cs typeface="Arial"/>
              </a:rPr>
              <a:t>Director of Family Policy Department </a:t>
            </a:r>
          </a:p>
          <a:p>
            <a:r>
              <a:rPr lang="en-US" sz="1600" b="1" dirty="0">
                <a:solidFill>
                  <a:schemeClr val="bg1"/>
                </a:solidFill>
                <a:latin typeface="Arial"/>
                <a:cs typeface="Arial"/>
              </a:rPr>
              <a:t>March 2021</a:t>
            </a:r>
          </a:p>
        </p:txBody>
      </p:sp>
      <p:pic>
        <p:nvPicPr>
          <p:cNvPr id="6" name="Picture 5" descr="Logo, company name&#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551" y="312964"/>
            <a:ext cx="4499668" cy="1137013"/>
          </a:xfrm>
          <a:prstGeom prst="rect">
            <a:avLst/>
          </a:prstGeom>
        </p:spPr>
      </p:pic>
      <p:sp>
        <p:nvSpPr>
          <p:cNvPr id="4" name="Rectangle 3">
            <a:extLst>
              <a:ext uri="{FF2B5EF4-FFF2-40B4-BE49-F238E27FC236}">
                <a16:creationId xmlns:a16="http://schemas.microsoft.com/office/drawing/2014/main" id="{E8398672-7AE7-4F25-9541-E8AB6DD076FB}"/>
              </a:ext>
            </a:extLst>
          </p:cNvPr>
          <p:cNvSpPr/>
          <p:nvPr/>
        </p:nvSpPr>
        <p:spPr>
          <a:xfrm>
            <a:off x="-47110" y="2487612"/>
            <a:ext cx="9238218" cy="38104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10" name="TextBox 7">
            <a:extLst>
              <a:ext uri="{FF2B5EF4-FFF2-40B4-BE49-F238E27FC236}">
                <a16:creationId xmlns:a16="http://schemas.microsoft.com/office/drawing/2014/main" id="{B90F3BE3-AA75-4E4B-80C4-51F2E268847D}"/>
              </a:ext>
            </a:extLst>
          </p:cNvPr>
          <p:cNvGraphicFramePr/>
          <p:nvPr>
            <p:extLst>
              <p:ext uri="{D42A27DB-BD31-4B8C-83A1-F6EECF244321}">
                <p14:modId xmlns:p14="http://schemas.microsoft.com/office/powerpoint/2010/main" val="674553837"/>
              </p:ext>
            </p:extLst>
          </p:nvPr>
        </p:nvGraphicFramePr>
        <p:xfrm>
          <a:off x="47107" y="2655031"/>
          <a:ext cx="9191111" cy="392299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78526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FI PRESENTATION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0" y="0"/>
            <a:ext cx="9238219" cy="6858000"/>
          </a:xfrm>
          <a:prstGeom prst="rect">
            <a:avLst/>
          </a:prstGeom>
        </p:spPr>
      </p:pic>
      <p:sp>
        <p:nvSpPr>
          <p:cNvPr id="2" name="Rectangle 1"/>
          <p:cNvSpPr/>
          <p:nvPr/>
        </p:nvSpPr>
        <p:spPr>
          <a:xfrm>
            <a:off x="493160" y="1821672"/>
            <a:ext cx="7726166" cy="523220"/>
          </a:xfrm>
          <a:prstGeom prst="rect">
            <a:avLst/>
          </a:prstGeom>
          <a:noFill/>
        </p:spPr>
        <p:txBody>
          <a:bodyPr wrap="square" rtlCol="0">
            <a:spAutoFit/>
          </a:bodyPr>
          <a:lstStyle/>
          <a:p>
            <a:pPr algn="ctr"/>
            <a:r>
              <a:rPr lang="en-US" sz="2800" b="1" dirty="0">
                <a:solidFill>
                  <a:schemeClr val="bg1"/>
                </a:solidFill>
              </a:rPr>
              <a:t>TYPES OF FLEXIBLE WORKING ARRANGMENTS</a:t>
            </a:r>
            <a:endParaRPr lang="en-US" sz="2800" dirty="0">
              <a:solidFill>
                <a:schemeClr val="bg1"/>
              </a:solidFill>
            </a:endParaRPr>
          </a:p>
        </p:txBody>
      </p:sp>
      <p:sp>
        <p:nvSpPr>
          <p:cNvPr id="5" name="TextBox 4"/>
          <p:cNvSpPr txBox="1"/>
          <p:nvPr/>
        </p:nvSpPr>
        <p:spPr>
          <a:xfrm>
            <a:off x="696350" y="3851389"/>
            <a:ext cx="2858610" cy="1323439"/>
          </a:xfrm>
          <a:prstGeom prst="rect">
            <a:avLst/>
          </a:prstGeom>
          <a:noFill/>
        </p:spPr>
        <p:txBody>
          <a:bodyPr wrap="square" rtlCol="0">
            <a:spAutoFit/>
          </a:bodyPr>
          <a:lstStyle/>
          <a:p>
            <a:r>
              <a:rPr lang="en-US" sz="1600" b="1" dirty="0">
                <a:solidFill>
                  <a:schemeClr val="bg1"/>
                </a:solidFill>
                <a:latin typeface="Arial"/>
                <a:cs typeface="Arial"/>
              </a:rPr>
              <a:t>Presentation by Dr. Khalid Al Naama </a:t>
            </a:r>
          </a:p>
          <a:p>
            <a:r>
              <a:rPr lang="en-US" sz="1600" b="1" dirty="0">
                <a:solidFill>
                  <a:schemeClr val="bg1"/>
                </a:solidFill>
                <a:latin typeface="Arial"/>
                <a:cs typeface="Arial"/>
              </a:rPr>
              <a:t>Director of Family Policy Department </a:t>
            </a:r>
          </a:p>
          <a:p>
            <a:r>
              <a:rPr lang="en-US" sz="1600" b="1" dirty="0">
                <a:solidFill>
                  <a:schemeClr val="bg1"/>
                </a:solidFill>
                <a:latin typeface="Arial"/>
                <a:cs typeface="Arial"/>
              </a:rPr>
              <a:t>March 2021</a:t>
            </a:r>
          </a:p>
        </p:txBody>
      </p:sp>
      <p:pic>
        <p:nvPicPr>
          <p:cNvPr id="6" name="Picture 5" descr="Logo, company name&#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551" y="312964"/>
            <a:ext cx="4499668" cy="1137013"/>
          </a:xfrm>
          <a:prstGeom prst="rect">
            <a:avLst/>
          </a:prstGeom>
        </p:spPr>
      </p:pic>
      <p:sp>
        <p:nvSpPr>
          <p:cNvPr id="4" name="Rectangle 3">
            <a:extLst>
              <a:ext uri="{FF2B5EF4-FFF2-40B4-BE49-F238E27FC236}">
                <a16:creationId xmlns:a16="http://schemas.microsoft.com/office/drawing/2014/main" id="{E8398672-7AE7-4F25-9541-E8AB6DD076FB}"/>
              </a:ext>
            </a:extLst>
          </p:cNvPr>
          <p:cNvSpPr/>
          <p:nvPr/>
        </p:nvSpPr>
        <p:spPr>
          <a:xfrm>
            <a:off x="-47110" y="2487612"/>
            <a:ext cx="9238218" cy="38104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10" name="TextBox 7">
            <a:extLst>
              <a:ext uri="{FF2B5EF4-FFF2-40B4-BE49-F238E27FC236}">
                <a16:creationId xmlns:a16="http://schemas.microsoft.com/office/drawing/2014/main" id="{7F35A056-DE0F-441B-BC9D-1A9293932D02}"/>
              </a:ext>
            </a:extLst>
          </p:cNvPr>
          <p:cNvGraphicFramePr/>
          <p:nvPr>
            <p:extLst>
              <p:ext uri="{D42A27DB-BD31-4B8C-83A1-F6EECF244321}">
                <p14:modId xmlns:p14="http://schemas.microsoft.com/office/powerpoint/2010/main" val="2650135257"/>
              </p:ext>
            </p:extLst>
          </p:nvPr>
        </p:nvGraphicFramePr>
        <p:xfrm>
          <a:off x="47109" y="2609636"/>
          <a:ext cx="9144000" cy="42124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001175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FI PRESENTATION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19" y="0"/>
            <a:ext cx="9238219" cy="6858000"/>
          </a:xfrm>
          <a:prstGeom prst="rect">
            <a:avLst/>
          </a:prstGeom>
        </p:spPr>
      </p:pic>
      <p:sp>
        <p:nvSpPr>
          <p:cNvPr id="2" name="Rectangle 1"/>
          <p:cNvSpPr/>
          <p:nvPr/>
        </p:nvSpPr>
        <p:spPr>
          <a:xfrm>
            <a:off x="616449" y="1821672"/>
            <a:ext cx="8363164"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 BENEFITS OF FLEXIBLE WORKING ARRANGMENTS</a:t>
            </a:r>
            <a:endParaRPr lang="en-US" sz="24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96350" y="3851389"/>
            <a:ext cx="2858610" cy="1323439"/>
          </a:xfrm>
          <a:prstGeom prst="rect">
            <a:avLst/>
          </a:prstGeom>
          <a:noFill/>
        </p:spPr>
        <p:txBody>
          <a:bodyPr wrap="square" rtlCol="0">
            <a:spAutoFit/>
          </a:bodyPr>
          <a:lstStyle/>
          <a:p>
            <a:r>
              <a:rPr lang="en-US" sz="1600" b="1" dirty="0">
                <a:solidFill>
                  <a:schemeClr val="bg1"/>
                </a:solidFill>
                <a:latin typeface="Arial"/>
                <a:cs typeface="Arial"/>
              </a:rPr>
              <a:t>Presentation by Dr. Khalid Al Naama </a:t>
            </a:r>
          </a:p>
          <a:p>
            <a:r>
              <a:rPr lang="en-US" sz="1600" b="1" dirty="0">
                <a:solidFill>
                  <a:schemeClr val="bg1"/>
                </a:solidFill>
                <a:latin typeface="Arial"/>
                <a:cs typeface="Arial"/>
              </a:rPr>
              <a:t>Director of Family Policy Department </a:t>
            </a:r>
          </a:p>
          <a:p>
            <a:r>
              <a:rPr lang="en-US" sz="1600" b="1" dirty="0">
                <a:solidFill>
                  <a:schemeClr val="bg1"/>
                </a:solidFill>
                <a:latin typeface="Arial"/>
                <a:cs typeface="Arial"/>
              </a:rPr>
              <a:t>March 2021</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551" y="312964"/>
            <a:ext cx="4499668" cy="1137013"/>
          </a:xfrm>
          <a:prstGeom prst="rect">
            <a:avLst/>
          </a:prstGeom>
        </p:spPr>
      </p:pic>
      <p:sp>
        <p:nvSpPr>
          <p:cNvPr id="4" name="Rectangle 3">
            <a:extLst>
              <a:ext uri="{FF2B5EF4-FFF2-40B4-BE49-F238E27FC236}">
                <a16:creationId xmlns:a16="http://schemas.microsoft.com/office/drawing/2014/main" id="{E8398672-7AE7-4F25-9541-E8AB6DD076FB}"/>
              </a:ext>
            </a:extLst>
          </p:cNvPr>
          <p:cNvSpPr/>
          <p:nvPr/>
        </p:nvSpPr>
        <p:spPr>
          <a:xfrm>
            <a:off x="-29149" y="2558914"/>
            <a:ext cx="9173149" cy="425223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742950" lvl="1" indent="-285750">
              <a:buFont typeface="Arial" panose="020B0604020202020204" pitchFamily="34" charset="0"/>
              <a:buChar char="•"/>
            </a:pPr>
            <a:endParaRPr lang="en-US" dirty="0"/>
          </a:p>
        </p:txBody>
      </p:sp>
      <p:graphicFrame>
        <p:nvGraphicFramePr>
          <p:cNvPr id="7" name="Diagram 6">
            <a:extLst>
              <a:ext uri="{FF2B5EF4-FFF2-40B4-BE49-F238E27FC236}">
                <a16:creationId xmlns:a16="http://schemas.microsoft.com/office/drawing/2014/main" id="{B3A920CF-C7CB-4CB0-AEAB-38B4772D709B}"/>
              </a:ext>
            </a:extLst>
          </p:cNvPr>
          <p:cNvGraphicFramePr/>
          <p:nvPr>
            <p:extLst>
              <p:ext uri="{D42A27DB-BD31-4B8C-83A1-F6EECF244321}">
                <p14:modId xmlns:p14="http://schemas.microsoft.com/office/powerpoint/2010/main" val="4063854466"/>
              </p:ext>
            </p:extLst>
          </p:nvPr>
        </p:nvGraphicFramePr>
        <p:xfrm>
          <a:off x="-260770" y="2825393"/>
          <a:ext cx="9240383" cy="39857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092894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FI PRESENTATION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0" y="0"/>
            <a:ext cx="9238219" cy="6858000"/>
          </a:xfrm>
          <a:prstGeom prst="rect">
            <a:avLst/>
          </a:prstGeom>
        </p:spPr>
      </p:pic>
      <p:sp>
        <p:nvSpPr>
          <p:cNvPr id="2" name="Rectangle 1"/>
          <p:cNvSpPr/>
          <p:nvPr/>
        </p:nvSpPr>
        <p:spPr>
          <a:xfrm>
            <a:off x="832207" y="1821672"/>
            <a:ext cx="8231894" cy="646331"/>
          </a:xfrm>
          <a:prstGeom prst="rect">
            <a:avLst/>
          </a:prstGeom>
          <a:noFill/>
        </p:spPr>
        <p:txBody>
          <a:bodyPr wrap="square" rtlCol="0">
            <a:spAutoFit/>
          </a:bodyPr>
          <a:lstStyle/>
          <a:p>
            <a:pPr algn="ctr"/>
            <a:r>
              <a:rPr lang="en-US" sz="3600" b="1" dirty="0">
                <a:solidFill>
                  <a:schemeClr val="bg1"/>
                </a:solidFill>
                <a:latin typeface="Arial"/>
                <a:cs typeface="Arial"/>
              </a:rPr>
              <a:t>DIFI’s Policy-oriented Research</a:t>
            </a:r>
          </a:p>
        </p:txBody>
      </p:sp>
      <p:sp>
        <p:nvSpPr>
          <p:cNvPr id="5" name="TextBox 4"/>
          <p:cNvSpPr txBox="1"/>
          <p:nvPr/>
        </p:nvSpPr>
        <p:spPr>
          <a:xfrm>
            <a:off x="696350" y="3851389"/>
            <a:ext cx="2858610" cy="1323439"/>
          </a:xfrm>
          <a:prstGeom prst="rect">
            <a:avLst/>
          </a:prstGeom>
          <a:noFill/>
        </p:spPr>
        <p:txBody>
          <a:bodyPr wrap="square" rtlCol="0">
            <a:spAutoFit/>
          </a:bodyPr>
          <a:lstStyle/>
          <a:p>
            <a:r>
              <a:rPr lang="en-US" sz="1600" b="1" dirty="0">
                <a:solidFill>
                  <a:schemeClr val="bg1"/>
                </a:solidFill>
                <a:latin typeface="Arial"/>
                <a:cs typeface="Arial"/>
              </a:rPr>
              <a:t>Presentation by Dr. Khalid Al Naama </a:t>
            </a:r>
          </a:p>
          <a:p>
            <a:r>
              <a:rPr lang="en-US" sz="1600" b="1" dirty="0">
                <a:solidFill>
                  <a:schemeClr val="bg1"/>
                </a:solidFill>
                <a:latin typeface="Arial"/>
                <a:cs typeface="Arial"/>
              </a:rPr>
              <a:t>Director of Family Policy Department </a:t>
            </a:r>
          </a:p>
          <a:p>
            <a:r>
              <a:rPr lang="en-US" sz="1600" b="1" dirty="0">
                <a:solidFill>
                  <a:schemeClr val="bg1"/>
                </a:solidFill>
                <a:latin typeface="Arial"/>
                <a:cs typeface="Arial"/>
              </a:rPr>
              <a:t>March 2021</a:t>
            </a:r>
          </a:p>
        </p:txBody>
      </p:sp>
      <p:pic>
        <p:nvPicPr>
          <p:cNvPr id="6" name="Picture 5" descr="Logo, company name&#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551" y="312964"/>
            <a:ext cx="4499668" cy="1137013"/>
          </a:xfrm>
          <a:prstGeom prst="rect">
            <a:avLst/>
          </a:prstGeom>
        </p:spPr>
      </p:pic>
      <p:sp>
        <p:nvSpPr>
          <p:cNvPr id="4" name="Rectangle 3">
            <a:extLst>
              <a:ext uri="{FF2B5EF4-FFF2-40B4-BE49-F238E27FC236}">
                <a16:creationId xmlns:a16="http://schemas.microsoft.com/office/drawing/2014/main" id="{E8398672-7AE7-4F25-9541-E8AB6DD076FB}"/>
              </a:ext>
            </a:extLst>
          </p:cNvPr>
          <p:cNvSpPr/>
          <p:nvPr/>
        </p:nvSpPr>
        <p:spPr>
          <a:xfrm>
            <a:off x="-47110" y="2487612"/>
            <a:ext cx="9238218" cy="3957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11" name="TextBox 7">
            <a:extLst>
              <a:ext uri="{FF2B5EF4-FFF2-40B4-BE49-F238E27FC236}">
                <a16:creationId xmlns:a16="http://schemas.microsoft.com/office/drawing/2014/main" id="{5D90B460-6C3D-471F-80F2-E838EDF09605}"/>
              </a:ext>
            </a:extLst>
          </p:cNvPr>
          <p:cNvGraphicFramePr/>
          <p:nvPr>
            <p:extLst>
              <p:ext uri="{D42A27DB-BD31-4B8C-83A1-F6EECF244321}">
                <p14:modId xmlns:p14="http://schemas.microsoft.com/office/powerpoint/2010/main" val="1301378993"/>
              </p:ext>
            </p:extLst>
          </p:nvPr>
        </p:nvGraphicFramePr>
        <p:xfrm>
          <a:off x="2361460" y="2601157"/>
          <a:ext cx="6782540" cy="40483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Rectangle 11">
            <a:extLst>
              <a:ext uri="{FF2B5EF4-FFF2-40B4-BE49-F238E27FC236}">
                <a16:creationId xmlns:a16="http://schemas.microsoft.com/office/drawing/2014/main" id="{7DEA35B3-7690-404D-BEAA-7B96A1FA080D}"/>
              </a:ext>
            </a:extLst>
          </p:cNvPr>
          <p:cNvSpPr/>
          <p:nvPr/>
        </p:nvSpPr>
        <p:spPr>
          <a:xfrm>
            <a:off x="79899" y="2601157"/>
            <a:ext cx="1988598" cy="4048305"/>
          </a:xfrm>
          <a:prstGeom prst="rect">
            <a:avLst/>
          </a:prstGeom>
          <a:solidFill>
            <a:srgbClr val="458D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lnSpc>
                <a:spcPct val="90000"/>
              </a:lnSpc>
              <a:spcAft>
                <a:spcPts val="600"/>
              </a:spcAft>
            </a:pPr>
            <a:r>
              <a:rPr lang="en-US" sz="2800" b="1" dirty="0"/>
              <a:t>Work-Family Balance: Challenges, Experiences and Implications for Families in Qatar</a:t>
            </a:r>
          </a:p>
        </p:txBody>
      </p:sp>
    </p:spTree>
    <p:extLst>
      <p:ext uri="{BB962C8B-B14F-4D97-AF65-F5344CB8AC3E}">
        <p14:creationId xmlns:p14="http://schemas.microsoft.com/office/powerpoint/2010/main" val="6282359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FI PRESENTATION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10" y="0"/>
            <a:ext cx="9238219" cy="6858000"/>
          </a:xfrm>
          <a:prstGeom prst="rect">
            <a:avLst/>
          </a:prstGeom>
        </p:spPr>
      </p:pic>
      <p:sp>
        <p:nvSpPr>
          <p:cNvPr id="2" name="Rectangle 1"/>
          <p:cNvSpPr/>
          <p:nvPr/>
        </p:nvSpPr>
        <p:spPr>
          <a:xfrm>
            <a:off x="410967" y="1821672"/>
            <a:ext cx="8568646" cy="461665"/>
          </a:xfrm>
          <a:prstGeom prst="rect">
            <a:avLst/>
          </a:prstGeom>
          <a:noFill/>
        </p:spPr>
        <p:txBody>
          <a:bodyPr wrap="square" rtlCol="0">
            <a:spAutoFit/>
          </a:bodyPr>
          <a:lstStyle/>
          <a:p>
            <a:pPr algn="ctr"/>
            <a:r>
              <a:rPr lang="en-US" sz="2400" b="1" dirty="0">
                <a:solidFill>
                  <a:schemeClr val="bg1"/>
                </a:solidFill>
                <a:latin typeface="Arial"/>
                <a:cs typeface="Arial"/>
              </a:rPr>
              <a:t>Qatar Foundation’s Family Friendly Policies</a:t>
            </a:r>
          </a:p>
        </p:txBody>
      </p:sp>
      <p:sp>
        <p:nvSpPr>
          <p:cNvPr id="5" name="TextBox 4"/>
          <p:cNvSpPr txBox="1"/>
          <p:nvPr/>
        </p:nvSpPr>
        <p:spPr>
          <a:xfrm>
            <a:off x="696350" y="3851389"/>
            <a:ext cx="2858610" cy="1323439"/>
          </a:xfrm>
          <a:prstGeom prst="rect">
            <a:avLst/>
          </a:prstGeom>
          <a:noFill/>
        </p:spPr>
        <p:txBody>
          <a:bodyPr wrap="square" rtlCol="0">
            <a:spAutoFit/>
          </a:bodyPr>
          <a:lstStyle/>
          <a:p>
            <a:r>
              <a:rPr lang="en-US" sz="1600" b="1" dirty="0">
                <a:solidFill>
                  <a:schemeClr val="bg1"/>
                </a:solidFill>
                <a:latin typeface="Arial"/>
                <a:cs typeface="Arial"/>
              </a:rPr>
              <a:t>Presentation by Dr. Khalid Al Naama </a:t>
            </a:r>
          </a:p>
          <a:p>
            <a:r>
              <a:rPr lang="en-US" sz="1600" b="1" dirty="0">
                <a:solidFill>
                  <a:schemeClr val="bg1"/>
                </a:solidFill>
                <a:latin typeface="Arial"/>
                <a:cs typeface="Arial"/>
              </a:rPr>
              <a:t>Director of Family Policy Department </a:t>
            </a:r>
          </a:p>
          <a:p>
            <a:r>
              <a:rPr lang="en-US" sz="1600" b="1" dirty="0">
                <a:solidFill>
                  <a:schemeClr val="bg1"/>
                </a:solidFill>
                <a:latin typeface="Arial"/>
                <a:cs typeface="Arial"/>
              </a:rPr>
              <a:t>March 2021</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551" y="312964"/>
            <a:ext cx="4499668" cy="1137013"/>
          </a:xfrm>
          <a:prstGeom prst="rect">
            <a:avLst/>
          </a:prstGeom>
        </p:spPr>
      </p:pic>
      <p:sp>
        <p:nvSpPr>
          <p:cNvPr id="4" name="Rectangle 3">
            <a:extLst>
              <a:ext uri="{FF2B5EF4-FFF2-40B4-BE49-F238E27FC236}">
                <a16:creationId xmlns:a16="http://schemas.microsoft.com/office/drawing/2014/main" id="{E8398672-7AE7-4F25-9541-E8AB6DD076FB}"/>
              </a:ext>
            </a:extLst>
          </p:cNvPr>
          <p:cNvSpPr/>
          <p:nvPr/>
        </p:nvSpPr>
        <p:spPr>
          <a:xfrm>
            <a:off x="-47110" y="2487612"/>
            <a:ext cx="9238218" cy="38104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D3321007-CB2B-4808-9E0D-A1B3CA440750}"/>
              </a:ext>
            </a:extLst>
          </p:cNvPr>
          <p:cNvSpPr txBox="1"/>
          <p:nvPr/>
        </p:nvSpPr>
        <p:spPr>
          <a:xfrm>
            <a:off x="0" y="2712378"/>
            <a:ext cx="9144000" cy="3693319"/>
          </a:xfrm>
          <a:prstGeom prst="rect">
            <a:avLst/>
          </a:prstGeom>
          <a:noFill/>
        </p:spPr>
        <p:txBody>
          <a:bodyPr wrap="square" rtlCol="0">
            <a:spAutoFit/>
          </a:bodyPr>
          <a:lstStyle/>
          <a:p>
            <a:pPr algn="just">
              <a:buFont typeface="Wingdings" panose="05000000000000000000" pitchFamily="2" charset="2"/>
              <a:buChar char="q"/>
            </a:pPr>
            <a:r>
              <a:rPr lang="en-US" dirty="0"/>
              <a:t> </a:t>
            </a:r>
            <a:r>
              <a:rPr lang="en-US" b="1" dirty="0">
                <a:effectLst>
                  <a:outerShdw blurRad="38100" dist="38100" dir="2700000" algn="tl">
                    <a:srgbClr val="000000">
                      <a:alpha val="43137"/>
                    </a:srgbClr>
                  </a:outerShdw>
                </a:effectLst>
              </a:rPr>
              <a:t>QF undertook number of important policy review that geared towards ensuring good family-work balance for QF’s employees.</a:t>
            </a:r>
          </a:p>
          <a:p>
            <a:pPr algn="just"/>
            <a:r>
              <a:rPr lang="en-US" dirty="0"/>
              <a:t>	</a:t>
            </a:r>
            <a:r>
              <a:rPr lang="en-US" b="1" u="sng" dirty="0">
                <a:effectLst>
                  <a:outerShdw blurRad="38100" dist="38100" dir="2700000" algn="tl">
                    <a:srgbClr val="000000">
                      <a:alpha val="43137"/>
                    </a:srgbClr>
                  </a:outerShdw>
                </a:effectLst>
              </a:rPr>
              <a:t>In July 2017</a:t>
            </a:r>
          </a:p>
          <a:p>
            <a:pPr algn="just"/>
            <a:r>
              <a:rPr lang="en-US" dirty="0"/>
              <a:t>	QF extended maternity leave to 14 weeks with full pay and extended also </a:t>
            </a:r>
            <a:r>
              <a:rPr lang="en-GB" dirty="0"/>
              <a:t>the nursing 	hours to 2 hours for one year from the time she resumes duty from the leave. QF 	extended paternity leave to 5 working days. </a:t>
            </a:r>
          </a:p>
          <a:p>
            <a:pPr algn="just"/>
            <a:r>
              <a:rPr lang="en-GB" dirty="0"/>
              <a:t>	</a:t>
            </a:r>
            <a:r>
              <a:rPr lang="en-GB" b="1" u="sng" dirty="0">
                <a:effectLst>
                  <a:outerShdw blurRad="38100" dist="38100" dir="2700000" algn="tl">
                    <a:srgbClr val="000000">
                      <a:alpha val="43137"/>
                    </a:srgbClr>
                  </a:outerShdw>
                </a:effectLst>
              </a:rPr>
              <a:t>In July 2018</a:t>
            </a:r>
          </a:p>
          <a:p>
            <a:pPr algn="just"/>
            <a:r>
              <a:rPr lang="en-GB" dirty="0"/>
              <a:t>	 QF adopted flexible hours policy stating that other than the normal working hours 	within the Foundation (7:30AM – 3:30PM). </a:t>
            </a:r>
          </a:p>
          <a:p>
            <a:pPr algn="just"/>
            <a:r>
              <a:rPr lang="en-GB" dirty="0"/>
              <a:t>	 QF applied a part time policy which provides an opportunity for employees work 	under a part-time contract, where hours range from 19 to 25 hours per week, 	providing further flexibility.</a:t>
            </a:r>
            <a:endParaRPr lang="en-US" dirty="0"/>
          </a:p>
          <a:p>
            <a:endParaRPr lang="en-US"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23860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FI PRESENTATION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10" y="0"/>
            <a:ext cx="9238219" cy="6858000"/>
          </a:xfrm>
          <a:prstGeom prst="rect">
            <a:avLst/>
          </a:prstGeom>
        </p:spPr>
      </p:pic>
      <p:sp>
        <p:nvSpPr>
          <p:cNvPr id="2" name="Rectangle 1"/>
          <p:cNvSpPr/>
          <p:nvPr/>
        </p:nvSpPr>
        <p:spPr>
          <a:xfrm>
            <a:off x="832207" y="1821672"/>
            <a:ext cx="8231894" cy="707886"/>
          </a:xfrm>
          <a:prstGeom prst="rect">
            <a:avLst/>
          </a:prstGeom>
          <a:noFill/>
        </p:spPr>
        <p:txBody>
          <a:bodyPr wrap="square" rtlCol="0">
            <a:spAutoFit/>
          </a:bodyPr>
          <a:lstStyle/>
          <a:p>
            <a:pPr algn="ctr"/>
            <a:r>
              <a:rPr lang="en-US" sz="4000" b="1" dirty="0">
                <a:solidFill>
                  <a:schemeClr val="bg1"/>
                </a:solidFill>
                <a:latin typeface="Arial"/>
                <a:cs typeface="Arial"/>
              </a:rPr>
              <a:t>DIFI’s Policy-oriented Research</a:t>
            </a:r>
          </a:p>
        </p:txBody>
      </p:sp>
      <p:sp>
        <p:nvSpPr>
          <p:cNvPr id="5" name="TextBox 4"/>
          <p:cNvSpPr txBox="1"/>
          <p:nvPr/>
        </p:nvSpPr>
        <p:spPr>
          <a:xfrm>
            <a:off x="696350" y="3851389"/>
            <a:ext cx="2858610" cy="1323439"/>
          </a:xfrm>
          <a:prstGeom prst="rect">
            <a:avLst/>
          </a:prstGeom>
          <a:noFill/>
        </p:spPr>
        <p:txBody>
          <a:bodyPr wrap="square" rtlCol="0">
            <a:spAutoFit/>
          </a:bodyPr>
          <a:lstStyle/>
          <a:p>
            <a:r>
              <a:rPr lang="en-US" sz="1600" b="1" dirty="0">
                <a:solidFill>
                  <a:schemeClr val="bg1"/>
                </a:solidFill>
                <a:latin typeface="Arial"/>
                <a:cs typeface="Arial"/>
              </a:rPr>
              <a:t>Presentation by Dr. Khalid Al Naama </a:t>
            </a:r>
          </a:p>
          <a:p>
            <a:r>
              <a:rPr lang="en-US" sz="1600" b="1" dirty="0">
                <a:solidFill>
                  <a:schemeClr val="bg1"/>
                </a:solidFill>
                <a:latin typeface="Arial"/>
                <a:cs typeface="Arial"/>
              </a:rPr>
              <a:t>Director of Family Policy Department </a:t>
            </a:r>
          </a:p>
          <a:p>
            <a:r>
              <a:rPr lang="en-US" sz="1600" b="1" dirty="0">
                <a:solidFill>
                  <a:schemeClr val="bg1"/>
                </a:solidFill>
                <a:latin typeface="Arial"/>
                <a:cs typeface="Arial"/>
              </a:rPr>
              <a:t>March 2021</a:t>
            </a:r>
          </a:p>
        </p:txBody>
      </p:sp>
      <p:pic>
        <p:nvPicPr>
          <p:cNvPr id="6" name="Picture 5" descr="Logo, company name&#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551" y="312964"/>
            <a:ext cx="4499668" cy="1137013"/>
          </a:xfrm>
          <a:prstGeom prst="rect">
            <a:avLst/>
          </a:prstGeom>
        </p:spPr>
      </p:pic>
      <p:sp>
        <p:nvSpPr>
          <p:cNvPr id="4" name="Rectangle 3">
            <a:extLst>
              <a:ext uri="{FF2B5EF4-FFF2-40B4-BE49-F238E27FC236}">
                <a16:creationId xmlns:a16="http://schemas.microsoft.com/office/drawing/2014/main" id="{E8398672-7AE7-4F25-9541-E8AB6DD076FB}"/>
              </a:ext>
            </a:extLst>
          </p:cNvPr>
          <p:cNvSpPr/>
          <p:nvPr/>
        </p:nvSpPr>
        <p:spPr>
          <a:xfrm>
            <a:off x="-47110" y="2487612"/>
            <a:ext cx="9238218" cy="3957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11" name="TextBox 7">
            <a:extLst>
              <a:ext uri="{FF2B5EF4-FFF2-40B4-BE49-F238E27FC236}">
                <a16:creationId xmlns:a16="http://schemas.microsoft.com/office/drawing/2014/main" id="{5D90B460-6C3D-471F-80F2-E838EDF09605}"/>
              </a:ext>
            </a:extLst>
          </p:cNvPr>
          <p:cNvGraphicFramePr/>
          <p:nvPr>
            <p:extLst>
              <p:ext uri="{D42A27DB-BD31-4B8C-83A1-F6EECF244321}">
                <p14:modId xmlns:p14="http://schemas.microsoft.com/office/powerpoint/2010/main" val="301798748"/>
              </p:ext>
            </p:extLst>
          </p:nvPr>
        </p:nvGraphicFramePr>
        <p:xfrm>
          <a:off x="2361460" y="2601157"/>
          <a:ext cx="6782540" cy="40483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ectangle 11">
            <a:extLst>
              <a:ext uri="{FF2B5EF4-FFF2-40B4-BE49-F238E27FC236}">
                <a16:creationId xmlns:a16="http://schemas.microsoft.com/office/drawing/2014/main" id="{7DEA35B3-7690-404D-BEAA-7B96A1FA080D}"/>
              </a:ext>
            </a:extLst>
          </p:cNvPr>
          <p:cNvSpPr/>
          <p:nvPr/>
        </p:nvSpPr>
        <p:spPr>
          <a:xfrm>
            <a:off x="79899" y="2601157"/>
            <a:ext cx="1988598" cy="4048305"/>
          </a:xfrm>
          <a:prstGeom prst="rect">
            <a:avLst/>
          </a:prstGeom>
          <a:solidFill>
            <a:srgbClr val="458D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lgn="ctr">
              <a:lnSpc>
                <a:spcPct val="90000"/>
              </a:lnSpc>
              <a:spcAft>
                <a:spcPts val="600"/>
              </a:spcAft>
            </a:pPr>
            <a:r>
              <a:rPr lang="en-US" sz="4000" b="1" dirty="0"/>
              <a:t>Social Aspects of Fertility</a:t>
            </a:r>
          </a:p>
        </p:txBody>
      </p:sp>
    </p:spTree>
    <p:extLst>
      <p:ext uri="{BB962C8B-B14F-4D97-AF65-F5344CB8AC3E}">
        <p14:creationId xmlns:p14="http://schemas.microsoft.com/office/powerpoint/2010/main" val="819437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FI PRESENTATION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0" y="0"/>
            <a:ext cx="9238219" cy="6858000"/>
          </a:xfrm>
          <a:prstGeom prst="rect">
            <a:avLst/>
          </a:prstGeom>
        </p:spPr>
      </p:pic>
      <p:sp>
        <p:nvSpPr>
          <p:cNvPr id="2" name="Rectangle 1"/>
          <p:cNvSpPr/>
          <p:nvPr/>
        </p:nvSpPr>
        <p:spPr>
          <a:xfrm>
            <a:off x="832207" y="1821672"/>
            <a:ext cx="8231894" cy="646331"/>
          </a:xfrm>
          <a:prstGeom prst="rect">
            <a:avLst/>
          </a:prstGeom>
          <a:noFill/>
        </p:spPr>
        <p:txBody>
          <a:bodyPr wrap="square" rtlCol="0">
            <a:spAutoFit/>
          </a:bodyPr>
          <a:lstStyle/>
          <a:p>
            <a:pPr algn="ctr"/>
            <a:r>
              <a:rPr lang="en-US" sz="3600" b="1" dirty="0">
                <a:solidFill>
                  <a:schemeClr val="bg1"/>
                </a:solidFill>
                <a:latin typeface="Arial"/>
                <a:cs typeface="Arial"/>
              </a:rPr>
              <a:t>DIFI’s Policy-oriented Research</a:t>
            </a:r>
          </a:p>
        </p:txBody>
      </p:sp>
      <p:sp>
        <p:nvSpPr>
          <p:cNvPr id="5" name="TextBox 4"/>
          <p:cNvSpPr txBox="1"/>
          <p:nvPr/>
        </p:nvSpPr>
        <p:spPr>
          <a:xfrm>
            <a:off x="696350" y="3851389"/>
            <a:ext cx="2858610" cy="1323439"/>
          </a:xfrm>
          <a:prstGeom prst="rect">
            <a:avLst/>
          </a:prstGeom>
          <a:noFill/>
        </p:spPr>
        <p:txBody>
          <a:bodyPr wrap="square" rtlCol="0">
            <a:spAutoFit/>
          </a:bodyPr>
          <a:lstStyle/>
          <a:p>
            <a:r>
              <a:rPr lang="en-US" sz="1600" b="1" dirty="0">
                <a:solidFill>
                  <a:schemeClr val="bg1"/>
                </a:solidFill>
                <a:latin typeface="Arial"/>
                <a:cs typeface="Arial"/>
              </a:rPr>
              <a:t>Presentation by Dr. Khalid Al Naama </a:t>
            </a:r>
          </a:p>
          <a:p>
            <a:r>
              <a:rPr lang="en-US" sz="1600" b="1" dirty="0">
                <a:solidFill>
                  <a:schemeClr val="bg1"/>
                </a:solidFill>
                <a:latin typeface="Arial"/>
                <a:cs typeface="Arial"/>
              </a:rPr>
              <a:t>Director of Family Policy Department </a:t>
            </a:r>
          </a:p>
          <a:p>
            <a:r>
              <a:rPr lang="en-US" sz="1600" b="1" dirty="0">
                <a:solidFill>
                  <a:schemeClr val="bg1"/>
                </a:solidFill>
                <a:latin typeface="Arial"/>
                <a:cs typeface="Arial"/>
              </a:rPr>
              <a:t>March 2021</a:t>
            </a:r>
          </a:p>
        </p:txBody>
      </p:sp>
      <p:pic>
        <p:nvPicPr>
          <p:cNvPr id="6" name="Picture 5" descr="Logo, company name&#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551" y="312964"/>
            <a:ext cx="4499668" cy="1137013"/>
          </a:xfrm>
          <a:prstGeom prst="rect">
            <a:avLst/>
          </a:prstGeom>
        </p:spPr>
      </p:pic>
      <p:sp>
        <p:nvSpPr>
          <p:cNvPr id="4" name="Rectangle 3">
            <a:extLst>
              <a:ext uri="{FF2B5EF4-FFF2-40B4-BE49-F238E27FC236}">
                <a16:creationId xmlns:a16="http://schemas.microsoft.com/office/drawing/2014/main" id="{E8398672-7AE7-4F25-9541-E8AB6DD076FB}"/>
              </a:ext>
            </a:extLst>
          </p:cNvPr>
          <p:cNvSpPr/>
          <p:nvPr/>
        </p:nvSpPr>
        <p:spPr>
          <a:xfrm>
            <a:off x="-47110" y="2487612"/>
            <a:ext cx="9238218" cy="3957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11" name="TextBox 7">
            <a:extLst>
              <a:ext uri="{FF2B5EF4-FFF2-40B4-BE49-F238E27FC236}">
                <a16:creationId xmlns:a16="http://schemas.microsoft.com/office/drawing/2014/main" id="{5D90B460-6C3D-471F-80F2-E838EDF09605}"/>
              </a:ext>
            </a:extLst>
          </p:cNvPr>
          <p:cNvGraphicFramePr/>
          <p:nvPr>
            <p:extLst>
              <p:ext uri="{D42A27DB-BD31-4B8C-83A1-F6EECF244321}">
                <p14:modId xmlns:p14="http://schemas.microsoft.com/office/powerpoint/2010/main" val="4258786298"/>
              </p:ext>
            </p:extLst>
          </p:nvPr>
        </p:nvGraphicFramePr>
        <p:xfrm>
          <a:off x="2361460" y="2601157"/>
          <a:ext cx="6782540" cy="40483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Rectangle 11">
            <a:extLst>
              <a:ext uri="{FF2B5EF4-FFF2-40B4-BE49-F238E27FC236}">
                <a16:creationId xmlns:a16="http://schemas.microsoft.com/office/drawing/2014/main" id="{7DEA35B3-7690-404D-BEAA-7B96A1FA080D}"/>
              </a:ext>
            </a:extLst>
          </p:cNvPr>
          <p:cNvSpPr/>
          <p:nvPr/>
        </p:nvSpPr>
        <p:spPr>
          <a:xfrm>
            <a:off x="79899" y="2601157"/>
            <a:ext cx="1988598" cy="4048305"/>
          </a:xfrm>
          <a:prstGeom prst="rect">
            <a:avLst/>
          </a:prstGeom>
          <a:solidFill>
            <a:srgbClr val="458D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lnSpc>
                <a:spcPct val="90000"/>
              </a:lnSpc>
              <a:spcAft>
                <a:spcPts val="600"/>
              </a:spcAft>
            </a:pPr>
            <a:r>
              <a:rPr lang="en-US" sz="2400" b="1" dirty="0"/>
              <a:t>The involvement of Parents in Commuting their children to school: Challenges and Policy Implications</a:t>
            </a:r>
          </a:p>
        </p:txBody>
      </p:sp>
    </p:spTree>
    <p:extLst>
      <p:ext uri="{BB962C8B-B14F-4D97-AF65-F5344CB8AC3E}">
        <p14:creationId xmlns:p14="http://schemas.microsoft.com/office/powerpoint/2010/main" val="31585700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FI PRESENTATION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10" y="0"/>
            <a:ext cx="9238219" cy="6858000"/>
          </a:xfrm>
          <a:prstGeom prst="rect">
            <a:avLst/>
          </a:prstGeom>
        </p:spPr>
      </p:pic>
      <p:sp>
        <p:nvSpPr>
          <p:cNvPr id="2" name="Rectangle 1"/>
          <p:cNvSpPr/>
          <p:nvPr/>
        </p:nvSpPr>
        <p:spPr>
          <a:xfrm>
            <a:off x="832207" y="1821672"/>
            <a:ext cx="8231894" cy="646331"/>
          </a:xfrm>
          <a:prstGeom prst="rect">
            <a:avLst/>
          </a:prstGeom>
          <a:noFill/>
        </p:spPr>
        <p:txBody>
          <a:bodyPr wrap="square" rtlCol="0">
            <a:spAutoFit/>
          </a:bodyPr>
          <a:lstStyle/>
          <a:p>
            <a:pPr algn="ctr"/>
            <a:r>
              <a:rPr lang="en-US" sz="3600" b="1" dirty="0">
                <a:solidFill>
                  <a:schemeClr val="bg1"/>
                </a:solidFill>
                <a:latin typeface="Arial"/>
                <a:cs typeface="Arial"/>
              </a:rPr>
              <a:t>DIFI’s Policy-oriented Research</a:t>
            </a:r>
          </a:p>
        </p:txBody>
      </p:sp>
      <p:sp>
        <p:nvSpPr>
          <p:cNvPr id="5" name="TextBox 4"/>
          <p:cNvSpPr txBox="1"/>
          <p:nvPr/>
        </p:nvSpPr>
        <p:spPr>
          <a:xfrm>
            <a:off x="696350" y="3851389"/>
            <a:ext cx="2858610" cy="1323439"/>
          </a:xfrm>
          <a:prstGeom prst="rect">
            <a:avLst/>
          </a:prstGeom>
          <a:noFill/>
        </p:spPr>
        <p:txBody>
          <a:bodyPr wrap="square" rtlCol="0">
            <a:spAutoFit/>
          </a:bodyPr>
          <a:lstStyle/>
          <a:p>
            <a:r>
              <a:rPr lang="en-US" sz="1600" b="1" dirty="0">
                <a:solidFill>
                  <a:schemeClr val="bg1"/>
                </a:solidFill>
                <a:latin typeface="Arial"/>
                <a:cs typeface="Arial"/>
              </a:rPr>
              <a:t>Presentation by Dr. Khalid Al Naama </a:t>
            </a:r>
          </a:p>
          <a:p>
            <a:r>
              <a:rPr lang="en-US" sz="1600" b="1" dirty="0">
                <a:solidFill>
                  <a:schemeClr val="bg1"/>
                </a:solidFill>
                <a:latin typeface="Arial"/>
                <a:cs typeface="Arial"/>
              </a:rPr>
              <a:t>Director of Family Policy Department </a:t>
            </a:r>
          </a:p>
          <a:p>
            <a:r>
              <a:rPr lang="en-US" sz="1600" b="1" dirty="0">
                <a:solidFill>
                  <a:schemeClr val="bg1"/>
                </a:solidFill>
                <a:latin typeface="Arial"/>
                <a:cs typeface="Arial"/>
              </a:rPr>
              <a:t>March 2021</a:t>
            </a:r>
          </a:p>
        </p:txBody>
      </p:sp>
      <p:pic>
        <p:nvPicPr>
          <p:cNvPr id="6" name="Picture 5" descr="Logo, company name&#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551" y="312964"/>
            <a:ext cx="4499668" cy="1137013"/>
          </a:xfrm>
          <a:prstGeom prst="rect">
            <a:avLst/>
          </a:prstGeom>
        </p:spPr>
      </p:pic>
      <p:sp>
        <p:nvSpPr>
          <p:cNvPr id="4" name="Rectangle 3">
            <a:extLst>
              <a:ext uri="{FF2B5EF4-FFF2-40B4-BE49-F238E27FC236}">
                <a16:creationId xmlns:a16="http://schemas.microsoft.com/office/drawing/2014/main" id="{E8398672-7AE7-4F25-9541-E8AB6DD076FB}"/>
              </a:ext>
            </a:extLst>
          </p:cNvPr>
          <p:cNvSpPr/>
          <p:nvPr/>
        </p:nvSpPr>
        <p:spPr>
          <a:xfrm>
            <a:off x="47110" y="2392619"/>
            <a:ext cx="9238218" cy="3957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11" name="TextBox 7">
            <a:extLst>
              <a:ext uri="{FF2B5EF4-FFF2-40B4-BE49-F238E27FC236}">
                <a16:creationId xmlns:a16="http://schemas.microsoft.com/office/drawing/2014/main" id="{5D90B460-6C3D-471F-80F2-E838EDF09605}"/>
              </a:ext>
            </a:extLst>
          </p:cNvPr>
          <p:cNvGraphicFramePr/>
          <p:nvPr>
            <p:extLst>
              <p:ext uri="{D42A27DB-BD31-4B8C-83A1-F6EECF244321}">
                <p14:modId xmlns:p14="http://schemas.microsoft.com/office/powerpoint/2010/main" val="595013382"/>
              </p:ext>
            </p:extLst>
          </p:nvPr>
        </p:nvGraphicFramePr>
        <p:xfrm>
          <a:off x="2361460" y="2601157"/>
          <a:ext cx="6782540" cy="40483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ectangle 11">
            <a:extLst>
              <a:ext uri="{FF2B5EF4-FFF2-40B4-BE49-F238E27FC236}">
                <a16:creationId xmlns:a16="http://schemas.microsoft.com/office/drawing/2014/main" id="{7DEA35B3-7690-404D-BEAA-7B96A1FA080D}"/>
              </a:ext>
            </a:extLst>
          </p:cNvPr>
          <p:cNvSpPr/>
          <p:nvPr/>
        </p:nvSpPr>
        <p:spPr>
          <a:xfrm>
            <a:off x="-47110" y="2601157"/>
            <a:ext cx="2115607" cy="4048305"/>
          </a:xfrm>
          <a:prstGeom prst="rect">
            <a:avLst/>
          </a:prstGeom>
          <a:solidFill>
            <a:srgbClr val="458D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1"/>
            <a:r>
              <a:rPr lang="en-US" sz="2400" b="1" dirty="0"/>
              <a:t>COMPARATIVE ANALYSIS OF GENDER EQUALITY IN SOCIAL WELFARE IN QATAR, KUWAIT AND OMAN</a:t>
            </a:r>
            <a:endParaRPr lang="en-US" sz="2400" dirty="0"/>
          </a:p>
        </p:txBody>
      </p:sp>
    </p:spTree>
    <p:extLst>
      <p:ext uri="{BB962C8B-B14F-4D97-AF65-F5344CB8AC3E}">
        <p14:creationId xmlns:p14="http://schemas.microsoft.com/office/powerpoint/2010/main" val="8134395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1263</TotalTime>
  <Words>1349</Words>
  <Application>Microsoft Office PowerPoint</Application>
  <PresentationFormat>On-screen Show (4:3)</PresentationFormat>
  <Paragraphs>130</Paragraphs>
  <Slides>12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TheSansArabic Light</vt:lpstr>
      <vt:lpstr>TheSansArabic SemiBold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Hala A. Mohamed</dc:creator>
  <cp:lastModifiedBy>Dr. Hala A. Mohamed</cp:lastModifiedBy>
  <cp:revision>327</cp:revision>
  <dcterms:created xsi:type="dcterms:W3CDTF">2021-03-10T08:39:50Z</dcterms:created>
  <dcterms:modified xsi:type="dcterms:W3CDTF">2021-07-05T06:10:15Z</dcterms:modified>
</cp:coreProperties>
</file>