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4" r:id="rId5"/>
    <p:sldId id="268" r:id="rId6"/>
    <p:sldId id="263" r:id="rId7"/>
    <p:sldId id="267" r:id="rId8"/>
    <p:sldId id="266" r:id="rId9"/>
    <p:sldId id="265" r:id="rId10"/>
    <p:sldId id="269" r:id="rId11"/>
    <p:sldId id="259" r:id="rId12"/>
  </p:sldIdLst>
  <p:sldSz cx="12192000" cy="6858000"/>
  <p:notesSz cx="7010400" cy="92964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B55"/>
    <a:srgbClr val="475C63"/>
    <a:srgbClr val="C29A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5"/>
    <p:restoredTop sz="96405"/>
  </p:normalViewPr>
  <p:slideViewPr>
    <p:cSldViewPr snapToGrid="0" snapToObjects="1">
      <p:cViewPr varScale="1">
        <p:scale>
          <a:sx n="96" d="100"/>
          <a:sy n="96" d="100"/>
        </p:scale>
        <p:origin x="84"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38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4FA6-70F2-064A-8247-F0F27D1A49B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1418316A-D7C3-2C4F-8FE1-B949B41E57F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63E993A8-2710-B044-9BE3-1C14CE565512}"/>
              </a:ext>
            </a:extLst>
          </p:cNvPr>
          <p:cNvSpPr>
            <a:spLocks noGrp="1"/>
          </p:cNvSpPr>
          <p:nvPr>
            <p:ph type="dt" sz="half" idx="10"/>
          </p:nvPr>
        </p:nvSpPr>
        <p:spPr>
          <a:xfrm>
            <a:off x="838200" y="6356350"/>
            <a:ext cx="2743200" cy="365125"/>
          </a:xfrm>
          <a:prstGeom prst="rect">
            <a:avLst/>
          </a:prstGeom>
        </p:spPr>
        <p:txBody>
          <a:bodyPr/>
          <a:lstStyle/>
          <a:p>
            <a:fld id="{4DB75E22-D4BD-F943-84D6-1097876B41D9}" type="datetimeFigureOut">
              <a:rPr lang="en-SA" smtClean="0"/>
              <a:t>07/01/2024</a:t>
            </a:fld>
            <a:endParaRPr lang="en-SA"/>
          </a:p>
        </p:txBody>
      </p:sp>
      <p:sp>
        <p:nvSpPr>
          <p:cNvPr id="5" name="Footer Placeholder 4">
            <a:extLst>
              <a:ext uri="{FF2B5EF4-FFF2-40B4-BE49-F238E27FC236}">
                <a16:creationId xmlns:a16="http://schemas.microsoft.com/office/drawing/2014/main" id="{69B4221B-3672-DE4A-B68F-6F3449EA540A}"/>
              </a:ext>
            </a:extLst>
          </p:cNvPr>
          <p:cNvSpPr>
            <a:spLocks noGrp="1"/>
          </p:cNvSpPr>
          <p:nvPr>
            <p:ph type="ftr" sz="quarter" idx="11"/>
          </p:nvPr>
        </p:nvSpPr>
        <p:spPr>
          <a:xfrm>
            <a:off x="4038600" y="6356350"/>
            <a:ext cx="4114800" cy="365125"/>
          </a:xfrm>
          <a:prstGeom prst="rect">
            <a:avLst/>
          </a:prstGeom>
        </p:spPr>
        <p:txBody>
          <a:bodyPr/>
          <a:lstStyle/>
          <a:p>
            <a:endParaRPr lang="en-SA"/>
          </a:p>
        </p:txBody>
      </p:sp>
      <p:sp>
        <p:nvSpPr>
          <p:cNvPr id="6" name="Slide Number Placeholder 5">
            <a:extLst>
              <a:ext uri="{FF2B5EF4-FFF2-40B4-BE49-F238E27FC236}">
                <a16:creationId xmlns:a16="http://schemas.microsoft.com/office/drawing/2014/main" id="{37F4695C-C274-2141-9E6C-8D04DB343F7D}"/>
              </a:ext>
            </a:extLst>
          </p:cNvPr>
          <p:cNvSpPr>
            <a:spLocks noGrp="1"/>
          </p:cNvSpPr>
          <p:nvPr>
            <p:ph type="sldNum" sz="quarter" idx="12"/>
          </p:nvPr>
        </p:nvSpPr>
        <p:spPr>
          <a:xfrm>
            <a:off x="8610600" y="6356350"/>
            <a:ext cx="2743200" cy="365125"/>
          </a:xfrm>
          <a:prstGeom prst="rect">
            <a:avLst/>
          </a:prstGeom>
        </p:spPr>
        <p:txBody>
          <a:bodyPr/>
          <a:lstStyle/>
          <a:p>
            <a:fld id="{07E3DC9E-D61D-6541-9D96-032C326C63FF}" type="slidenum">
              <a:rPr lang="en-SA" smtClean="0"/>
              <a:t>‹#›</a:t>
            </a:fld>
            <a:endParaRPr lang="en-SA"/>
          </a:p>
        </p:txBody>
      </p:sp>
    </p:spTree>
    <p:extLst>
      <p:ext uri="{BB962C8B-B14F-4D97-AF65-F5344CB8AC3E}">
        <p14:creationId xmlns:p14="http://schemas.microsoft.com/office/powerpoint/2010/main" val="384049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F8FAE1-EEFA-0B43-88F5-BD29280A7BB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D9ADFB00-B23F-6B40-B725-7269190ED4B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652E6C9B-99B0-8C44-AF0C-FF43A7F6A1DC}"/>
              </a:ext>
            </a:extLst>
          </p:cNvPr>
          <p:cNvSpPr>
            <a:spLocks noGrp="1"/>
          </p:cNvSpPr>
          <p:nvPr>
            <p:ph type="dt" sz="half" idx="10"/>
          </p:nvPr>
        </p:nvSpPr>
        <p:spPr>
          <a:xfrm>
            <a:off x="838200" y="6356350"/>
            <a:ext cx="2743200" cy="365125"/>
          </a:xfrm>
          <a:prstGeom prst="rect">
            <a:avLst/>
          </a:prstGeom>
        </p:spPr>
        <p:txBody>
          <a:bodyPr/>
          <a:lstStyle/>
          <a:p>
            <a:fld id="{4DB75E22-D4BD-F943-84D6-1097876B41D9}" type="datetimeFigureOut">
              <a:rPr lang="en-SA" smtClean="0"/>
              <a:t>07/01/2024</a:t>
            </a:fld>
            <a:endParaRPr lang="en-SA"/>
          </a:p>
        </p:txBody>
      </p:sp>
      <p:sp>
        <p:nvSpPr>
          <p:cNvPr id="5" name="Footer Placeholder 4">
            <a:extLst>
              <a:ext uri="{FF2B5EF4-FFF2-40B4-BE49-F238E27FC236}">
                <a16:creationId xmlns:a16="http://schemas.microsoft.com/office/drawing/2014/main" id="{8A54C583-F029-414A-B625-7B9F32FDE3E3}"/>
              </a:ext>
            </a:extLst>
          </p:cNvPr>
          <p:cNvSpPr>
            <a:spLocks noGrp="1"/>
          </p:cNvSpPr>
          <p:nvPr>
            <p:ph type="ftr" sz="quarter" idx="11"/>
          </p:nvPr>
        </p:nvSpPr>
        <p:spPr>
          <a:xfrm>
            <a:off x="4038600" y="6356350"/>
            <a:ext cx="4114800" cy="365125"/>
          </a:xfrm>
          <a:prstGeom prst="rect">
            <a:avLst/>
          </a:prstGeom>
        </p:spPr>
        <p:txBody>
          <a:bodyPr/>
          <a:lstStyle/>
          <a:p>
            <a:endParaRPr lang="en-SA"/>
          </a:p>
        </p:txBody>
      </p:sp>
      <p:sp>
        <p:nvSpPr>
          <p:cNvPr id="6" name="Slide Number Placeholder 5">
            <a:extLst>
              <a:ext uri="{FF2B5EF4-FFF2-40B4-BE49-F238E27FC236}">
                <a16:creationId xmlns:a16="http://schemas.microsoft.com/office/drawing/2014/main" id="{601CD104-9DD9-E14D-95FC-5010885DA1C4}"/>
              </a:ext>
            </a:extLst>
          </p:cNvPr>
          <p:cNvSpPr>
            <a:spLocks noGrp="1"/>
          </p:cNvSpPr>
          <p:nvPr>
            <p:ph type="sldNum" sz="quarter" idx="12"/>
          </p:nvPr>
        </p:nvSpPr>
        <p:spPr>
          <a:xfrm>
            <a:off x="8610600" y="6356350"/>
            <a:ext cx="2743200" cy="365125"/>
          </a:xfrm>
          <a:prstGeom prst="rect">
            <a:avLst/>
          </a:prstGeom>
        </p:spPr>
        <p:txBody>
          <a:bodyPr/>
          <a:lstStyle/>
          <a:p>
            <a:fld id="{07E3DC9E-D61D-6541-9D96-032C326C63FF}" type="slidenum">
              <a:rPr lang="en-SA" smtClean="0"/>
              <a:t>‹#›</a:t>
            </a:fld>
            <a:endParaRPr lang="en-SA"/>
          </a:p>
        </p:txBody>
      </p:sp>
    </p:spTree>
    <p:extLst>
      <p:ext uri="{BB962C8B-B14F-4D97-AF65-F5344CB8AC3E}">
        <p14:creationId xmlns:p14="http://schemas.microsoft.com/office/powerpoint/2010/main" val="54284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49B6-A1B3-244B-B567-2224F0C503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479D2F2E-EB38-BF48-95B9-25329C3CC71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CA156807-7D74-E041-A7DF-E8EADB875147}"/>
              </a:ext>
            </a:extLst>
          </p:cNvPr>
          <p:cNvSpPr>
            <a:spLocks noGrp="1"/>
          </p:cNvSpPr>
          <p:nvPr>
            <p:ph type="dt" sz="half" idx="10"/>
          </p:nvPr>
        </p:nvSpPr>
        <p:spPr>
          <a:xfrm>
            <a:off x="838200" y="6356350"/>
            <a:ext cx="2743200" cy="365125"/>
          </a:xfrm>
          <a:prstGeom prst="rect">
            <a:avLst/>
          </a:prstGeom>
        </p:spPr>
        <p:txBody>
          <a:bodyPr/>
          <a:lstStyle/>
          <a:p>
            <a:fld id="{4DB75E22-D4BD-F943-84D6-1097876B41D9}" type="datetimeFigureOut">
              <a:rPr lang="en-SA" smtClean="0"/>
              <a:t>07/01/2024</a:t>
            </a:fld>
            <a:endParaRPr lang="en-SA"/>
          </a:p>
        </p:txBody>
      </p:sp>
      <p:sp>
        <p:nvSpPr>
          <p:cNvPr id="5" name="Footer Placeholder 4">
            <a:extLst>
              <a:ext uri="{FF2B5EF4-FFF2-40B4-BE49-F238E27FC236}">
                <a16:creationId xmlns:a16="http://schemas.microsoft.com/office/drawing/2014/main" id="{1BA22632-A008-394E-94DA-8CBF46593264}"/>
              </a:ext>
            </a:extLst>
          </p:cNvPr>
          <p:cNvSpPr>
            <a:spLocks noGrp="1"/>
          </p:cNvSpPr>
          <p:nvPr>
            <p:ph type="ftr" sz="quarter" idx="11"/>
          </p:nvPr>
        </p:nvSpPr>
        <p:spPr>
          <a:xfrm>
            <a:off x="4038600" y="6356350"/>
            <a:ext cx="4114800" cy="365125"/>
          </a:xfrm>
          <a:prstGeom prst="rect">
            <a:avLst/>
          </a:prstGeom>
        </p:spPr>
        <p:txBody>
          <a:bodyPr/>
          <a:lstStyle/>
          <a:p>
            <a:endParaRPr lang="en-SA"/>
          </a:p>
        </p:txBody>
      </p:sp>
      <p:sp>
        <p:nvSpPr>
          <p:cNvPr id="6" name="Slide Number Placeholder 5">
            <a:extLst>
              <a:ext uri="{FF2B5EF4-FFF2-40B4-BE49-F238E27FC236}">
                <a16:creationId xmlns:a16="http://schemas.microsoft.com/office/drawing/2014/main" id="{866BBBEB-BE92-2C41-B171-A33F1C412BF2}"/>
              </a:ext>
            </a:extLst>
          </p:cNvPr>
          <p:cNvSpPr>
            <a:spLocks noGrp="1"/>
          </p:cNvSpPr>
          <p:nvPr>
            <p:ph type="sldNum" sz="quarter" idx="12"/>
          </p:nvPr>
        </p:nvSpPr>
        <p:spPr>
          <a:xfrm>
            <a:off x="8610600" y="6356350"/>
            <a:ext cx="2743200" cy="365125"/>
          </a:xfrm>
          <a:prstGeom prst="rect">
            <a:avLst/>
          </a:prstGeom>
        </p:spPr>
        <p:txBody>
          <a:bodyPr/>
          <a:lstStyle/>
          <a:p>
            <a:fld id="{07E3DC9E-D61D-6541-9D96-032C326C63FF}" type="slidenum">
              <a:rPr lang="en-SA" smtClean="0"/>
              <a:t>‹#›</a:t>
            </a:fld>
            <a:endParaRPr lang="en-SA"/>
          </a:p>
        </p:txBody>
      </p:sp>
    </p:spTree>
    <p:extLst>
      <p:ext uri="{BB962C8B-B14F-4D97-AF65-F5344CB8AC3E}">
        <p14:creationId xmlns:p14="http://schemas.microsoft.com/office/powerpoint/2010/main" val="363482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E8F9-BA5C-9C46-B5B1-34387BD6B4C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A"/>
          </a:p>
        </p:txBody>
      </p:sp>
      <p:sp>
        <p:nvSpPr>
          <p:cNvPr id="3" name="Text Placeholder 2">
            <a:extLst>
              <a:ext uri="{FF2B5EF4-FFF2-40B4-BE49-F238E27FC236}">
                <a16:creationId xmlns:a16="http://schemas.microsoft.com/office/drawing/2014/main" id="{2AF7A8D1-52B0-0440-AFBF-2AE6695671C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9E142-6366-7144-B66E-7928C5AEBF60}"/>
              </a:ext>
            </a:extLst>
          </p:cNvPr>
          <p:cNvSpPr>
            <a:spLocks noGrp="1"/>
          </p:cNvSpPr>
          <p:nvPr>
            <p:ph type="dt" sz="half" idx="10"/>
          </p:nvPr>
        </p:nvSpPr>
        <p:spPr>
          <a:xfrm>
            <a:off x="838200" y="6356350"/>
            <a:ext cx="2743200" cy="365125"/>
          </a:xfrm>
          <a:prstGeom prst="rect">
            <a:avLst/>
          </a:prstGeom>
        </p:spPr>
        <p:txBody>
          <a:bodyPr/>
          <a:lstStyle/>
          <a:p>
            <a:fld id="{4DB75E22-D4BD-F943-84D6-1097876B41D9}" type="datetimeFigureOut">
              <a:rPr lang="en-SA" smtClean="0"/>
              <a:t>07/01/2024</a:t>
            </a:fld>
            <a:endParaRPr lang="en-SA"/>
          </a:p>
        </p:txBody>
      </p:sp>
      <p:sp>
        <p:nvSpPr>
          <p:cNvPr id="5" name="Footer Placeholder 4">
            <a:extLst>
              <a:ext uri="{FF2B5EF4-FFF2-40B4-BE49-F238E27FC236}">
                <a16:creationId xmlns:a16="http://schemas.microsoft.com/office/drawing/2014/main" id="{1A1B94F9-8B3F-A640-96C0-063C3EA7948B}"/>
              </a:ext>
            </a:extLst>
          </p:cNvPr>
          <p:cNvSpPr>
            <a:spLocks noGrp="1"/>
          </p:cNvSpPr>
          <p:nvPr>
            <p:ph type="ftr" sz="quarter" idx="11"/>
          </p:nvPr>
        </p:nvSpPr>
        <p:spPr>
          <a:xfrm>
            <a:off x="4038600" y="6356350"/>
            <a:ext cx="4114800" cy="365125"/>
          </a:xfrm>
          <a:prstGeom prst="rect">
            <a:avLst/>
          </a:prstGeom>
        </p:spPr>
        <p:txBody>
          <a:bodyPr/>
          <a:lstStyle/>
          <a:p>
            <a:endParaRPr lang="en-SA"/>
          </a:p>
        </p:txBody>
      </p:sp>
      <p:sp>
        <p:nvSpPr>
          <p:cNvPr id="6" name="Slide Number Placeholder 5">
            <a:extLst>
              <a:ext uri="{FF2B5EF4-FFF2-40B4-BE49-F238E27FC236}">
                <a16:creationId xmlns:a16="http://schemas.microsoft.com/office/drawing/2014/main" id="{BBCC2CF0-FDD1-C946-A90C-8D71B0B168B2}"/>
              </a:ext>
            </a:extLst>
          </p:cNvPr>
          <p:cNvSpPr>
            <a:spLocks noGrp="1"/>
          </p:cNvSpPr>
          <p:nvPr>
            <p:ph type="sldNum" sz="quarter" idx="12"/>
          </p:nvPr>
        </p:nvSpPr>
        <p:spPr>
          <a:xfrm>
            <a:off x="8610600" y="6356350"/>
            <a:ext cx="2743200" cy="365125"/>
          </a:xfrm>
          <a:prstGeom prst="rect">
            <a:avLst/>
          </a:prstGeom>
        </p:spPr>
        <p:txBody>
          <a:bodyPr/>
          <a:lstStyle/>
          <a:p>
            <a:fld id="{07E3DC9E-D61D-6541-9D96-032C326C63FF}" type="slidenum">
              <a:rPr lang="en-SA" smtClean="0"/>
              <a:t>‹#›</a:t>
            </a:fld>
            <a:endParaRPr lang="en-SA"/>
          </a:p>
        </p:txBody>
      </p:sp>
    </p:spTree>
    <p:extLst>
      <p:ext uri="{BB962C8B-B14F-4D97-AF65-F5344CB8AC3E}">
        <p14:creationId xmlns:p14="http://schemas.microsoft.com/office/powerpoint/2010/main" val="427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51F1-AB1E-4747-BD53-23C27BBF88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320BB706-071E-C642-9093-013DD28FE16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Content Placeholder 3">
            <a:extLst>
              <a:ext uri="{FF2B5EF4-FFF2-40B4-BE49-F238E27FC236}">
                <a16:creationId xmlns:a16="http://schemas.microsoft.com/office/drawing/2014/main" id="{ACD8E5DD-DF0D-1640-BC26-6A3DD2E3CE3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Date Placeholder 4">
            <a:extLst>
              <a:ext uri="{FF2B5EF4-FFF2-40B4-BE49-F238E27FC236}">
                <a16:creationId xmlns:a16="http://schemas.microsoft.com/office/drawing/2014/main" id="{0F2F334C-A4A5-204C-9EA8-8CA7CE94BFA8}"/>
              </a:ext>
            </a:extLst>
          </p:cNvPr>
          <p:cNvSpPr>
            <a:spLocks noGrp="1"/>
          </p:cNvSpPr>
          <p:nvPr>
            <p:ph type="dt" sz="half" idx="10"/>
          </p:nvPr>
        </p:nvSpPr>
        <p:spPr>
          <a:xfrm>
            <a:off x="838200" y="6356350"/>
            <a:ext cx="2743200" cy="365125"/>
          </a:xfrm>
          <a:prstGeom prst="rect">
            <a:avLst/>
          </a:prstGeom>
        </p:spPr>
        <p:txBody>
          <a:bodyPr/>
          <a:lstStyle/>
          <a:p>
            <a:fld id="{4DB75E22-D4BD-F943-84D6-1097876B41D9}" type="datetimeFigureOut">
              <a:rPr lang="en-SA" smtClean="0"/>
              <a:t>07/01/2024</a:t>
            </a:fld>
            <a:endParaRPr lang="en-SA"/>
          </a:p>
        </p:txBody>
      </p:sp>
      <p:sp>
        <p:nvSpPr>
          <p:cNvPr id="6" name="Footer Placeholder 5">
            <a:extLst>
              <a:ext uri="{FF2B5EF4-FFF2-40B4-BE49-F238E27FC236}">
                <a16:creationId xmlns:a16="http://schemas.microsoft.com/office/drawing/2014/main" id="{4B4AAB59-2605-9246-8F00-CED30149AEBA}"/>
              </a:ext>
            </a:extLst>
          </p:cNvPr>
          <p:cNvSpPr>
            <a:spLocks noGrp="1"/>
          </p:cNvSpPr>
          <p:nvPr>
            <p:ph type="ftr" sz="quarter" idx="11"/>
          </p:nvPr>
        </p:nvSpPr>
        <p:spPr>
          <a:xfrm>
            <a:off x="4038600" y="6356350"/>
            <a:ext cx="4114800" cy="365125"/>
          </a:xfrm>
          <a:prstGeom prst="rect">
            <a:avLst/>
          </a:prstGeom>
        </p:spPr>
        <p:txBody>
          <a:bodyPr/>
          <a:lstStyle/>
          <a:p>
            <a:endParaRPr lang="en-SA"/>
          </a:p>
        </p:txBody>
      </p:sp>
      <p:sp>
        <p:nvSpPr>
          <p:cNvPr id="7" name="Slide Number Placeholder 6">
            <a:extLst>
              <a:ext uri="{FF2B5EF4-FFF2-40B4-BE49-F238E27FC236}">
                <a16:creationId xmlns:a16="http://schemas.microsoft.com/office/drawing/2014/main" id="{372C64DA-8D6C-7446-99E2-E2A1E927C113}"/>
              </a:ext>
            </a:extLst>
          </p:cNvPr>
          <p:cNvSpPr>
            <a:spLocks noGrp="1"/>
          </p:cNvSpPr>
          <p:nvPr>
            <p:ph type="sldNum" sz="quarter" idx="12"/>
          </p:nvPr>
        </p:nvSpPr>
        <p:spPr>
          <a:xfrm>
            <a:off x="8610600" y="6356350"/>
            <a:ext cx="2743200" cy="365125"/>
          </a:xfrm>
          <a:prstGeom prst="rect">
            <a:avLst/>
          </a:prstGeom>
        </p:spPr>
        <p:txBody>
          <a:bodyPr/>
          <a:lstStyle/>
          <a:p>
            <a:fld id="{07E3DC9E-D61D-6541-9D96-032C326C63FF}" type="slidenum">
              <a:rPr lang="en-SA" smtClean="0"/>
              <a:t>‹#›</a:t>
            </a:fld>
            <a:endParaRPr lang="en-SA"/>
          </a:p>
        </p:txBody>
      </p:sp>
    </p:spTree>
    <p:extLst>
      <p:ext uri="{BB962C8B-B14F-4D97-AF65-F5344CB8AC3E}">
        <p14:creationId xmlns:p14="http://schemas.microsoft.com/office/powerpoint/2010/main" val="90626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710B-CA05-8D4E-A993-254483126CA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A"/>
          </a:p>
        </p:txBody>
      </p:sp>
      <p:sp>
        <p:nvSpPr>
          <p:cNvPr id="3" name="Text Placeholder 2">
            <a:extLst>
              <a:ext uri="{FF2B5EF4-FFF2-40B4-BE49-F238E27FC236}">
                <a16:creationId xmlns:a16="http://schemas.microsoft.com/office/drawing/2014/main" id="{6BDFFB93-B4DF-D548-A824-41C8722128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92655A-5B03-CB4D-AAF7-4DA4BA63730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Text Placeholder 4">
            <a:extLst>
              <a:ext uri="{FF2B5EF4-FFF2-40B4-BE49-F238E27FC236}">
                <a16:creationId xmlns:a16="http://schemas.microsoft.com/office/drawing/2014/main" id="{40AC8176-2EF9-1941-A422-DD7DC00D0C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D9F9A5-E6E0-9F4B-BD68-3D1D79EC5BD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7" name="Date Placeholder 6">
            <a:extLst>
              <a:ext uri="{FF2B5EF4-FFF2-40B4-BE49-F238E27FC236}">
                <a16:creationId xmlns:a16="http://schemas.microsoft.com/office/drawing/2014/main" id="{EF94E3D1-AB32-C749-B7D2-9CAE94F6FE86}"/>
              </a:ext>
            </a:extLst>
          </p:cNvPr>
          <p:cNvSpPr>
            <a:spLocks noGrp="1"/>
          </p:cNvSpPr>
          <p:nvPr>
            <p:ph type="dt" sz="half" idx="10"/>
          </p:nvPr>
        </p:nvSpPr>
        <p:spPr>
          <a:xfrm>
            <a:off x="838200" y="6356350"/>
            <a:ext cx="2743200" cy="365125"/>
          </a:xfrm>
          <a:prstGeom prst="rect">
            <a:avLst/>
          </a:prstGeom>
        </p:spPr>
        <p:txBody>
          <a:bodyPr/>
          <a:lstStyle/>
          <a:p>
            <a:fld id="{4DB75E22-D4BD-F943-84D6-1097876B41D9}" type="datetimeFigureOut">
              <a:rPr lang="en-SA" smtClean="0"/>
              <a:t>07/01/2024</a:t>
            </a:fld>
            <a:endParaRPr lang="en-SA"/>
          </a:p>
        </p:txBody>
      </p:sp>
      <p:sp>
        <p:nvSpPr>
          <p:cNvPr id="8" name="Footer Placeholder 7">
            <a:extLst>
              <a:ext uri="{FF2B5EF4-FFF2-40B4-BE49-F238E27FC236}">
                <a16:creationId xmlns:a16="http://schemas.microsoft.com/office/drawing/2014/main" id="{934603CE-0ADD-C447-9ADA-70C012BAB55C}"/>
              </a:ext>
            </a:extLst>
          </p:cNvPr>
          <p:cNvSpPr>
            <a:spLocks noGrp="1"/>
          </p:cNvSpPr>
          <p:nvPr>
            <p:ph type="ftr" sz="quarter" idx="11"/>
          </p:nvPr>
        </p:nvSpPr>
        <p:spPr>
          <a:xfrm>
            <a:off x="4038600" y="6356350"/>
            <a:ext cx="4114800" cy="365125"/>
          </a:xfrm>
          <a:prstGeom prst="rect">
            <a:avLst/>
          </a:prstGeom>
        </p:spPr>
        <p:txBody>
          <a:bodyPr/>
          <a:lstStyle/>
          <a:p>
            <a:endParaRPr lang="en-SA"/>
          </a:p>
        </p:txBody>
      </p:sp>
      <p:sp>
        <p:nvSpPr>
          <p:cNvPr id="9" name="Slide Number Placeholder 8">
            <a:extLst>
              <a:ext uri="{FF2B5EF4-FFF2-40B4-BE49-F238E27FC236}">
                <a16:creationId xmlns:a16="http://schemas.microsoft.com/office/drawing/2014/main" id="{001FBC1B-B9CC-4F4D-9E7D-060E596BCE15}"/>
              </a:ext>
            </a:extLst>
          </p:cNvPr>
          <p:cNvSpPr>
            <a:spLocks noGrp="1"/>
          </p:cNvSpPr>
          <p:nvPr>
            <p:ph type="sldNum" sz="quarter" idx="12"/>
          </p:nvPr>
        </p:nvSpPr>
        <p:spPr>
          <a:xfrm>
            <a:off x="8610600" y="6356350"/>
            <a:ext cx="2743200" cy="365125"/>
          </a:xfrm>
          <a:prstGeom prst="rect">
            <a:avLst/>
          </a:prstGeom>
        </p:spPr>
        <p:txBody>
          <a:bodyPr/>
          <a:lstStyle/>
          <a:p>
            <a:fld id="{07E3DC9E-D61D-6541-9D96-032C326C63FF}" type="slidenum">
              <a:rPr lang="en-SA" smtClean="0"/>
              <a:t>‹#›</a:t>
            </a:fld>
            <a:endParaRPr lang="en-SA"/>
          </a:p>
        </p:txBody>
      </p:sp>
    </p:spTree>
    <p:extLst>
      <p:ext uri="{BB962C8B-B14F-4D97-AF65-F5344CB8AC3E}">
        <p14:creationId xmlns:p14="http://schemas.microsoft.com/office/powerpoint/2010/main" val="407358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534A-1709-8046-87E8-D26750068C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A"/>
          </a:p>
        </p:txBody>
      </p:sp>
      <p:sp>
        <p:nvSpPr>
          <p:cNvPr id="3" name="Date Placeholder 2">
            <a:extLst>
              <a:ext uri="{FF2B5EF4-FFF2-40B4-BE49-F238E27FC236}">
                <a16:creationId xmlns:a16="http://schemas.microsoft.com/office/drawing/2014/main" id="{AFAE4EE1-0828-A046-A78D-BD954381657D}"/>
              </a:ext>
            </a:extLst>
          </p:cNvPr>
          <p:cNvSpPr>
            <a:spLocks noGrp="1"/>
          </p:cNvSpPr>
          <p:nvPr>
            <p:ph type="dt" sz="half" idx="10"/>
          </p:nvPr>
        </p:nvSpPr>
        <p:spPr>
          <a:xfrm>
            <a:off x="838200" y="6356350"/>
            <a:ext cx="2743200" cy="365125"/>
          </a:xfrm>
          <a:prstGeom prst="rect">
            <a:avLst/>
          </a:prstGeom>
        </p:spPr>
        <p:txBody>
          <a:bodyPr/>
          <a:lstStyle/>
          <a:p>
            <a:fld id="{4DB75E22-D4BD-F943-84D6-1097876B41D9}" type="datetimeFigureOut">
              <a:rPr lang="en-SA" smtClean="0"/>
              <a:t>07/01/2024</a:t>
            </a:fld>
            <a:endParaRPr lang="en-SA"/>
          </a:p>
        </p:txBody>
      </p:sp>
      <p:sp>
        <p:nvSpPr>
          <p:cNvPr id="4" name="Footer Placeholder 3">
            <a:extLst>
              <a:ext uri="{FF2B5EF4-FFF2-40B4-BE49-F238E27FC236}">
                <a16:creationId xmlns:a16="http://schemas.microsoft.com/office/drawing/2014/main" id="{44651016-71E3-DD4C-896B-90E339455377}"/>
              </a:ext>
            </a:extLst>
          </p:cNvPr>
          <p:cNvSpPr>
            <a:spLocks noGrp="1"/>
          </p:cNvSpPr>
          <p:nvPr>
            <p:ph type="ftr" sz="quarter" idx="11"/>
          </p:nvPr>
        </p:nvSpPr>
        <p:spPr>
          <a:xfrm>
            <a:off x="4038600" y="6356350"/>
            <a:ext cx="4114800" cy="365125"/>
          </a:xfrm>
          <a:prstGeom prst="rect">
            <a:avLst/>
          </a:prstGeom>
        </p:spPr>
        <p:txBody>
          <a:bodyPr/>
          <a:lstStyle/>
          <a:p>
            <a:endParaRPr lang="en-SA"/>
          </a:p>
        </p:txBody>
      </p:sp>
      <p:sp>
        <p:nvSpPr>
          <p:cNvPr id="5" name="Slide Number Placeholder 4">
            <a:extLst>
              <a:ext uri="{FF2B5EF4-FFF2-40B4-BE49-F238E27FC236}">
                <a16:creationId xmlns:a16="http://schemas.microsoft.com/office/drawing/2014/main" id="{4161F71D-589B-004F-954C-6341F7AA19A5}"/>
              </a:ext>
            </a:extLst>
          </p:cNvPr>
          <p:cNvSpPr>
            <a:spLocks noGrp="1"/>
          </p:cNvSpPr>
          <p:nvPr>
            <p:ph type="sldNum" sz="quarter" idx="12"/>
          </p:nvPr>
        </p:nvSpPr>
        <p:spPr>
          <a:xfrm>
            <a:off x="8610600" y="6356350"/>
            <a:ext cx="2743200" cy="365125"/>
          </a:xfrm>
          <a:prstGeom prst="rect">
            <a:avLst/>
          </a:prstGeom>
        </p:spPr>
        <p:txBody>
          <a:bodyPr/>
          <a:lstStyle/>
          <a:p>
            <a:fld id="{07E3DC9E-D61D-6541-9D96-032C326C63FF}" type="slidenum">
              <a:rPr lang="en-SA" smtClean="0"/>
              <a:t>‹#›</a:t>
            </a:fld>
            <a:endParaRPr lang="en-SA"/>
          </a:p>
        </p:txBody>
      </p:sp>
    </p:spTree>
    <p:extLst>
      <p:ext uri="{BB962C8B-B14F-4D97-AF65-F5344CB8AC3E}">
        <p14:creationId xmlns:p14="http://schemas.microsoft.com/office/powerpoint/2010/main" val="31004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E6498-F061-5741-AAD2-4506C4CB0546}"/>
              </a:ext>
            </a:extLst>
          </p:cNvPr>
          <p:cNvSpPr>
            <a:spLocks noGrp="1"/>
          </p:cNvSpPr>
          <p:nvPr>
            <p:ph type="dt" sz="half" idx="10"/>
          </p:nvPr>
        </p:nvSpPr>
        <p:spPr>
          <a:xfrm>
            <a:off x="838200" y="6356350"/>
            <a:ext cx="2743200" cy="365125"/>
          </a:xfrm>
          <a:prstGeom prst="rect">
            <a:avLst/>
          </a:prstGeom>
        </p:spPr>
        <p:txBody>
          <a:bodyPr/>
          <a:lstStyle/>
          <a:p>
            <a:fld id="{4DB75E22-D4BD-F943-84D6-1097876B41D9}" type="datetimeFigureOut">
              <a:rPr lang="en-SA" smtClean="0"/>
              <a:t>07/01/2024</a:t>
            </a:fld>
            <a:endParaRPr lang="en-SA"/>
          </a:p>
        </p:txBody>
      </p:sp>
      <p:sp>
        <p:nvSpPr>
          <p:cNvPr id="3" name="Footer Placeholder 2">
            <a:extLst>
              <a:ext uri="{FF2B5EF4-FFF2-40B4-BE49-F238E27FC236}">
                <a16:creationId xmlns:a16="http://schemas.microsoft.com/office/drawing/2014/main" id="{E78B817C-8D0A-0842-9779-FF83A1445778}"/>
              </a:ext>
            </a:extLst>
          </p:cNvPr>
          <p:cNvSpPr>
            <a:spLocks noGrp="1"/>
          </p:cNvSpPr>
          <p:nvPr>
            <p:ph type="ftr" sz="quarter" idx="11"/>
          </p:nvPr>
        </p:nvSpPr>
        <p:spPr>
          <a:xfrm>
            <a:off x="4038600" y="6356350"/>
            <a:ext cx="4114800" cy="365125"/>
          </a:xfrm>
          <a:prstGeom prst="rect">
            <a:avLst/>
          </a:prstGeom>
        </p:spPr>
        <p:txBody>
          <a:bodyPr/>
          <a:lstStyle/>
          <a:p>
            <a:endParaRPr lang="en-SA"/>
          </a:p>
        </p:txBody>
      </p:sp>
      <p:sp>
        <p:nvSpPr>
          <p:cNvPr id="4" name="Slide Number Placeholder 3">
            <a:extLst>
              <a:ext uri="{FF2B5EF4-FFF2-40B4-BE49-F238E27FC236}">
                <a16:creationId xmlns:a16="http://schemas.microsoft.com/office/drawing/2014/main" id="{22ECFD44-97FB-BB42-BF1E-D5D03985FBD6}"/>
              </a:ext>
            </a:extLst>
          </p:cNvPr>
          <p:cNvSpPr>
            <a:spLocks noGrp="1"/>
          </p:cNvSpPr>
          <p:nvPr>
            <p:ph type="sldNum" sz="quarter" idx="12"/>
          </p:nvPr>
        </p:nvSpPr>
        <p:spPr>
          <a:xfrm>
            <a:off x="8610600" y="6356350"/>
            <a:ext cx="2743200" cy="365125"/>
          </a:xfrm>
          <a:prstGeom prst="rect">
            <a:avLst/>
          </a:prstGeom>
        </p:spPr>
        <p:txBody>
          <a:bodyPr/>
          <a:lstStyle/>
          <a:p>
            <a:fld id="{07E3DC9E-D61D-6541-9D96-032C326C63FF}" type="slidenum">
              <a:rPr lang="en-SA" smtClean="0"/>
              <a:t>‹#›</a:t>
            </a:fld>
            <a:endParaRPr lang="en-SA"/>
          </a:p>
        </p:txBody>
      </p:sp>
    </p:spTree>
    <p:extLst>
      <p:ext uri="{BB962C8B-B14F-4D97-AF65-F5344CB8AC3E}">
        <p14:creationId xmlns:p14="http://schemas.microsoft.com/office/powerpoint/2010/main" val="194901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2591-6551-5548-B882-18D95298B2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A"/>
          </a:p>
        </p:txBody>
      </p:sp>
      <p:sp>
        <p:nvSpPr>
          <p:cNvPr id="3" name="Content Placeholder 2">
            <a:extLst>
              <a:ext uri="{FF2B5EF4-FFF2-40B4-BE49-F238E27FC236}">
                <a16:creationId xmlns:a16="http://schemas.microsoft.com/office/drawing/2014/main" id="{C6FDC161-AF3D-8A44-B1CD-6D9ADD1A8C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Text Placeholder 3">
            <a:extLst>
              <a:ext uri="{FF2B5EF4-FFF2-40B4-BE49-F238E27FC236}">
                <a16:creationId xmlns:a16="http://schemas.microsoft.com/office/drawing/2014/main" id="{FE34DD01-035E-214F-95FD-EDD4DDDE0F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41F0DD-B92A-C548-B59D-CC88DA15945C}"/>
              </a:ext>
            </a:extLst>
          </p:cNvPr>
          <p:cNvSpPr>
            <a:spLocks noGrp="1"/>
          </p:cNvSpPr>
          <p:nvPr>
            <p:ph type="dt" sz="half" idx="10"/>
          </p:nvPr>
        </p:nvSpPr>
        <p:spPr>
          <a:xfrm>
            <a:off x="838200" y="6356350"/>
            <a:ext cx="2743200" cy="365125"/>
          </a:xfrm>
          <a:prstGeom prst="rect">
            <a:avLst/>
          </a:prstGeom>
        </p:spPr>
        <p:txBody>
          <a:bodyPr/>
          <a:lstStyle/>
          <a:p>
            <a:fld id="{4DB75E22-D4BD-F943-84D6-1097876B41D9}" type="datetimeFigureOut">
              <a:rPr lang="en-SA" smtClean="0"/>
              <a:t>07/01/2024</a:t>
            </a:fld>
            <a:endParaRPr lang="en-SA"/>
          </a:p>
        </p:txBody>
      </p:sp>
      <p:sp>
        <p:nvSpPr>
          <p:cNvPr id="6" name="Footer Placeholder 5">
            <a:extLst>
              <a:ext uri="{FF2B5EF4-FFF2-40B4-BE49-F238E27FC236}">
                <a16:creationId xmlns:a16="http://schemas.microsoft.com/office/drawing/2014/main" id="{1474ABB7-5094-3542-A40F-EE5F5E8AE1E5}"/>
              </a:ext>
            </a:extLst>
          </p:cNvPr>
          <p:cNvSpPr>
            <a:spLocks noGrp="1"/>
          </p:cNvSpPr>
          <p:nvPr>
            <p:ph type="ftr" sz="quarter" idx="11"/>
          </p:nvPr>
        </p:nvSpPr>
        <p:spPr>
          <a:xfrm>
            <a:off x="4038600" y="6356350"/>
            <a:ext cx="4114800" cy="365125"/>
          </a:xfrm>
          <a:prstGeom prst="rect">
            <a:avLst/>
          </a:prstGeom>
        </p:spPr>
        <p:txBody>
          <a:bodyPr/>
          <a:lstStyle/>
          <a:p>
            <a:endParaRPr lang="en-SA"/>
          </a:p>
        </p:txBody>
      </p:sp>
      <p:sp>
        <p:nvSpPr>
          <p:cNvPr id="7" name="Slide Number Placeholder 6">
            <a:extLst>
              <a:ext uri="{FF2B5EF4-FFF2-40B4-BE49-F238E27FC236}">
                <a16:creationId xmlns:a16="http://schemas.microsoft.com/office/drawing/2014/main" id="{B4BC1842-C99C-C246-B805-F8BBFA21FA77}"/>
              </a:ext>
            </a:extLst>
          </p:cNvPr>
          <p:cNvSpPr>
            <a:spLocks noGrp="1"/>
          </p:cNvSpPr>
          <p:nvPr>
            <p:ph type="sldNum" sz="quarter" idx="12"/>
          </p:nvPr>
        </p:nvSpPr>
        <p:spPr>
          <a:xfrm>
            <a:off x="8610600" y="6356350"/>
            <a:ext cx="2743200" cy="365125"/>
          </a:xfrm>
          <a:prstGeom prst="rect">
            <a:avLst/>
          </a:prstGeom>
        </p:spPr>
        <p:txBody>
          <a:bodyPr/>
          <a:lstStyle/>
          <a:p>
            <a:fld id="{07E3DC9E-D61D-6541-9D96-032C326C63FF}" type="slidenum">
              <a:rPr lang="en-SA" smtClean="0"/>
              <a:t>‹#›</a:t>
            </a:fld>
            <a:endParaRPr lang="en-SA"/>
          </a:p>
        </p:txBody>
      </p:sp>
    </p:spTree>
    <p:extLst>
      <p:ext uri="{BB962C8B-B14F-4D97-AF65-F5344CB8AC3E}">
        <p14:creationId xmlns:p14="http://schemas.microsoft.com/office/powerpoint/2010/main" val="39730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7694-257C-9C4E-9EBF-9BF96681FD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A"/>
          </a:p>
        </p:txBody>
      </p:sp>
      <p:sp>
        <p:nvSpPr>
          <p:cNvPr id="3" name="Picture Placeholder 2">
            <a:extLst>
              <a:ext uri="{FF2B5EF4-FFF2-40B4-BE49-F238E27FC236}">
                <a16:creationId xmlns:a16="http://schemas.microsoft.com/office/drawing/2014/main" id="{EC05B7DB-E68A-3B4E-917B-23395145B7E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A"/>
          </a:p>
        </p:txBody>
      </p:sp>
      <p:sp>
        <p:nvSpPr>
          <p:cNvPr id="4" name="Text Placeholder 3">
            <a:extLst>
              <a:ext uri="{FF2B5EF4-FFF2-40B4-BE49-F238E27FC236}">
                <a16:creationId xmlns:a16="http://schemas.microsoft.com/office/drawing/2014/main" id="{665F18AB-F3FB-864B-9738-D3CDC2EB0D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2005F1-C1D8-F14B-9F8B-448FCC4736E7}"/>
              </a:ext>
            </a:extLst>
          </p:cNvPr>
          <p:cNvSpPr>
            <a:spLocks noGrp="1"/>
          </p:cNvSpPr>
          <p:nvPr>
            <p:ph type="dt" sz="half" idx="10"/>
          </p:nvPr>
        </p:nvSpPr>
        <p:spPr>
          <a:xfrm>
            <a:off x="838200" y="6356350"/>
            <a:ext cx="2743200" cy="365125"/>
          </a:xfrm>
          <a:prstGeom prst="rect">
            <a:avLst/>
          </a:prstGeom>
        </p:spPr>
        <p:txBody>
          <a:bodyPr/>
          <a:lstStyle/>
          <a:p>
            <a:fld id="{4DB75E22-D4BD-F943-84D6-1097876B41D9}" type="datetimeFigureOut">
              <a:rPr lang="en-SA" smtClean="0"/>
              <a:t>07/01/2024</a:t>
            </a:fld>
            <a:endParaRPr lang="en-SA"/>
          </a:p>
        </p:txBody>
      </p:sp>
      <p:sp>
        <p:nvSpPr>
          <p:cNvPr id="6" name="Footer Placeholder 5">
            <a:extLst>
              <a:ext uri="{FF2B5EF4-FFF2-40B4-BE49-F238E27FC236}">
                <a16:creationId xmlns:a16="http://schemas.microsoft.com/office/drawing/2014/main" id="{FA5DEAA2-FD55-6A42-9884-6609EB0679E9}"/>
              </a:ext>
            </a:extLst>
          </p:cNvPr>
          <p:cNvSpPr>
            <a:spLocks noGrp="1"/>
          </p:cNvSpPr>
          <p:nvPr>
            <p:ph type="ftr" sz="quarter" idx="11"/>
          </p:nvPr>
        </p:nvSpPr>
        <p:spPr>
          <a:xfrm>
            <a:off x="4038600" y="6356350"/>
            <a:ext cx="4114800" cy="365125"/>
          </a:xfrm>
          <a:prstGeom prst="rect">
            <a:avLst/>
          </a:prstGeom>
        </p:spPr>
        <p:txBody>
          <a:bodyPr/>
          <a:lstStyle/>
          <a:p>
            <a:endParaRPr lang="en-SA"/>
          </a:p>
        </p:txBody>
      </p:sp>
      <p:sp>
        <p:nvSpPr>
          <p:cNvPr id="7" name="Slide Number Placeholder 6">
            <a:extLst>
              <a:ext uri="{FF2B5EF4-FFF2-40B4-BE49-F238E27FC236}">
                <a16:creationId xmlns:a16="http://schemas.microsoft.com/office/drawing/2014/main" id="{991CBF25-6CF4-044A-9F4C-A8986DE6D61E}"/>
              </a:ext>
            </a:extLst>
          </p:cNvPr>
          <p:cNvSpPr>
            <a:spLocks noGrp="1"/>
          </p:cNvSpPr>
          <p:nvPr>
            <p:ph type="sldNum" sz="quarter" idx="12"/>
          </p:nvPr>
        </p:nvSpPr>
        <p:spPr>
          <a:xfrm>
            <a:off x="8610600" y="6356350"/>
            <a:ext cx="2743200" cy="365125"/>
          </a:xfrm>
          <a:prstGeom prst="rect">
            <a:avLst/>
          </a:prstGeom>
        </p:spPr>
        <p:txBody>
          <a:bodyPr/>
          <a:lstStyle/>
          <a:p>
            <a:fld id="{07E3DC9E-D61D-6541-9D96-032C326C63FF}" type="slidenum">
              <a:rPr lang="en-SA" smtClean="0"/>
              <a:t>‹#›</a:t>
            </a:fld>
            <a:endParaRPr lang="en-SA"/>
          </a:p>
        </p:txBody>
      </p:sp>
    </p:spTree>
    <p:extLst>
      <p:ext uri="{BB962C8B-B14F-4D97-AF65-F5344CB8AC3E}">
        <p14:creationId xmlns:p14="http://schemas.microsoft.com/office/powerpoint/2010/main" val="134869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5B7360-8B5A-DA48-9D83-45A48B8BC70F}"/>
              </a:ext>
            </a:extLst>
          </p:cNvPr>
          <p:cNvPicPr>
            <a:picLocks noChangeAspect="1"/>
          </p:cNvPicPr>
          <p:nvPr userDrawn="1"/>
        </p:nvPicPr>
        <p:blipFill>
          <a:blip r:embed="rId13"/>
          <a:stretch>
            <a:fillRect/>
          </a:stretch>
        </p:blipFill>
        <p:spPr>
          <a:xfrm>
            <a:off x="613109" y="6246106"/>
            <a:ext cx="2212099" cy="154333"/>
          </a:xfrm>
          <a:prstGeom prst="rect">
            <a:avLst/>
          </a:prstGeom>
        </p:spPr>
      </p:pic>
      <p:pic>
        <p:nvPicPr>
          <p:cNvPr id="9" name="Picture 8">
            <a:extLst>
              <a:ext uri="{FF2B5EF4-FFF2-40B4-BE49-F238E27FC236}">
                <a16:creationId xmlns:a16="http://schemas.microsoft.com/office/drawing/2014/main" id="{8CA3AFB1-18B1-3644-A51D-1E3CF8BF9917}"/>
              </a:ext>
            </a:extLst>
          </p:cNvPr>
          <p:cNvPicPr>
            <a:picLocks noChangeAspect="1"/>
          </p:cNvPicPr>
          <p:nvPr userDrawn="1"/>
        </p:nvPicPr>
        <p:blipFill>
          <a:blip r:embed="rId14"/>
          <a:stretch>
            <a:fillRect/>
          </a:stretch>
        </p:blipFill>
        <p:spPr>
          <a:xfrm>
            <a:off x="10551268" y="398834"/>
            <a:ext cx="1172625" cy="992221"/>
          </a:xfrm>
          <a:prstGeom prst="rect">
            <a:avLst/>
          </a:prstGeom>
        </p:spPr>
      </p:pic>
      <p:sp>
        <p:nvSpPr>
          <p:cNvPr id="10" name="Subtitle 2">
            <a:extLst>
              <a:ext uri="{FF2B5EF4-FFF2-40B4-BE49-F238E27FC236}">
                <a16:creationId xmlns:a16="http://schemas.microsoft.com/office/drawing/2014/main" id="{190667BF-8E75-F34C-9D04-8E53F4A2B34D}"/>
              </a:ext>
            </a:extLst>
          </p:cNvPr>
          <p:cNvSpPr txBox="1">
            <a:spLocks/>
          </p:cNvSpPr>
          <p:nvPr userDrawn="1"/>
        </p:nvSpPr>
        <p:spPr>
          <a:xfrm>
            <a:off x="10286467" y="6246106"/>
            <a:ext cx="1437426" cy="2234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SA" sz="1100" dirty="0">
                <a:solidFill>
                  <a:srgbClr val="475C63"/>
                </a:solidFill>
                <a:latin typeface="FAC" pitchFamily="2" charset="-78"/>
                <a:cs typeface="FAC" pitchFamily="2" charset="-78"/>
              </a:rPr>
              <a:t>تكامل من أجل الأسرة</a:t>
            </a:r>
            <a:endParaRPr lang="en-SA" sz="1100" dirty="0">
              <a:solidFill>
                <a:srgbClr val="475C63"/>
              </a:solidFill>
              <a:latin typeface="FAC" pitchFamily="2" charset="-78"/>
              <a:cs typeface="FAC" pitchFamily="2" charset="-78"/>
            </a:endParaRPr>
          </a:p>
        </p:txBody>
      </p:sp>
      <p:pic>
        <p:nvPicPr>
          <p:cNvPr id="5" name="Picture 4">
            <a:extLst>
              <a:ext uri="{FF2B5EF4-FFF2-40B4-BE49-F238E27FC236}">
                <a16:creationId xmlns:a16="http://schemas.microsoft.com/office/drawing/2014/main" id="{576C2BB0-01AE-9B4C-BA20-47E51EA3BD74}"/>
              </a:ext>
            </a:extLst>
          </p:cNvPr>
          <p:cNvPicPr>
            <a:picLocks noChangeAspect="1"/>
          </p:cNvPicPr>
          <p:nvPr userDrawn="1"/>
        </p:nvPicPr>
        <p:blipFill>
          <a:blip r:embed="rId15"/>
          <a:stretch>
            <a:fillRect/>
          </a:stretch>
        </p:blipFill>
        <p:spPr>
          <a:xfrm>
            <a:off x="5651046" y="6070097"/>
            <a:ext cx="889908" cy="798830"/>
          </a:xfrm>
          <a:prstGeom prst="rect">
            <a:avLst/>
          </a:prstGeom>
        </p:spPr>
      </p:pic>
      <p:sp>
        <p:nvSpPr>
          <p:cNvPr id="2" name="MSIPCMContentMarking" descr="{&quot;HashCode&quot;:-552501959,&quot;Placement&quot;:&quot;Footer&quot;,&quot;Top&quot;:519.343,&quot;Left&quot;:419.67395,&quot;SlideWidth&quot;:960,&quot;SlideHeight&quot;:540}">
            <a:extLst>
              <a:ext uri="{FF2B5EF4-FFF2-40B4-BE49-F238E27FC236}">
                <a16:creationId xmlns:a16="http://schemas.microsoft.com/office/drawing/2014/main" id="{04B466E7-56DA-42C8-9340-1E6B7D13588F}"/>
              </a:ext>
            </a:extLst>
          </p:cNvPr>
          <p:cNvSpPr txBox="1"/>
          <p:nvPr userDrawn="1"/>
        </p:nvSpPr>
        <p:spPr>
          <a:xfrm>
            <a:off x="5329859" y="6595656"/>
            <a:ext cx="1532282"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Classification: Strict </a:t>
            </a:r>
            <a:r>
              <a:rPr lang="ar-SA" sz="1000">
                <a:solidFill>
                  <a:srgbClr val="0000FF"/>
                </a:solidFill>
                <a:latin typeface="Calibri" panose="020F0502020204030204" pitchFamily="34" charset="0"/>
              </a:rPr>
              <a:t>مقيدٍ </a:t>
            </a:r>
            <a:endParaRPr lang="en-US" sz="1000">
              <a:solidFill>
                <a:srgbClr val="0000FF"/>
              </a:solidFill>
              <a:latin typeface="Calibri" panose="020F0502020204030204" pitchFamily="34" charset="0"/>
            </a:endParaRPr>
          </a:p>
        </p:txBody>
      </p:sp>
    </p:spTree>
    <p:extLst>
      <p:ext uri="{BB962C8B-B14F-4D97-AF65-F5344CB8AC3E}">
        <p14:creationId xmlns:p14="http://schemas.microsoft.com/office/powerpoint/2010/main" val="17518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B066D87-B8D9-F54E-9FF1-51DA3CDE79D2}"/>
              </a:ext>
            </a:extLst>
          </p:cNvPr>
          <p:cNvSpPr>
            <a:spLocks noGrp="1"/>
          </p:cNvSpPr>
          <p:nvPr>
            <p:ph type="subTitle" idx="4294967295"/>
          </p:nvPr>
        </p:nvSpPr>
        <p:spPr>
          <a:xfrm>
            <a:off x="1894256" y="2859737"/>
            <a:ext cx="9144000" cy="992221"/>
          </a:xfrm>
          <a:prstGeom prst="rect">
            <a:avLst/>
          </a:prstGeom>
        </p:spPr>
        <p:txBody>
          <a:bodyPr>
            <a:normAutofit fontScale="25000" lnSpcReduction="20000"/>
          </a:bodyPr>
          <a:lstStyle/>
          <a:p>
            <a:pPr marL="0" indent="0" algn="ctr" defTabSz="914400" rtl="1" eaLnBrk="1" latinLnBrk="0" hangingPunct="1">
              <a:lnSpc>
                <a:spcPct val="90000"/>
              </a:lnSpc>
              <a:spcBef>
                <a:spcPts val="1000"/>
              </a:spcBef>
              <a:buFont typeface="Arial" panose="020B0604020202020204" pitchFamily="34" charset="0"/>
              <a:buNone/>
            </a:pPr>
            <a:r>
              <a:rPr lang="ar-SA" sz="8000" b="1" dirty="0">
                <a:solidFill>
                  <a:srgbClr val="C29A53"/>
                </a:solidFill>
                <a:latin typeface="FAC" pitchFamily="2" charset="-78"/>
                <a:cs typeface="FAC" pitchFamily="2" charset="-78"/>
              </a:rPr>
              <a:t>جهود المملكة العربية السعودية في تأهيل المقبلين على الزواج </a:t>
            </a:r>
          </a:p>
          <a:p>
            <a:pPr marL="0" indent="0" algn="r" defTabSz="914400" rtl="1" eaLnBrk="1" latinLnBrk="0" hangingPunct="1">
              <a:lnSpc>
                <a:spcPct val="90000"/>
              </a:lnSpc>
              <a:spcBef>
                <a:spcPts val="1000"/>
              </a:spcBef>
              <a:buFont typeface="Arial" panose="020B0604020202020204" pitchFamily="34" charset="0"/>
              <a:buNone/>
            </a:pPr>
            <a:endParaRPr lang="ar-SA" sz="3600" b="1" dirty="0">
              <a:solidFill>
                <a:srgbClr val="C29A53"/>
              </a:solidFill>
              <a:latin typeface="FAC" pitchFamily="2" charset="-78"/>
              <a:cs typeface="FAC" pitchFamily="2" charset="-78"/>
            </a:endParaRPr>
          </a:p>
          <a:p>
            <a:pPr marL="0" indent="0" algn="r" defTabSz="914400" rtl="1" eaLnBrk="1" latinLnBrk="0" hangingPunct="1">
              <a:lnSpc>
                <a:spcPct val="90000"/>
              </a:lnSpc>
              <a:spcBef>
                <a:spcPts val="1000"/>
              </a:spcBef>
              <a:buFont typeface="Arial" panose="020B0604020202020204" pitchFamily="34" charset="0"/>
              <a:buNone/>
            </a:pPr>
            <a:endParaRPr lang="ar-SA" sz="2200" b="1" dirty="0">
              <a:solidFill>
                <a:srgbClr val="475C63"/>
              </a:solidFill>
              <a:latin typeface="FAC SemiBold" pitchFamily="2" charset="-78"/>
              <a:cs typeface="FAC SemiBold" pitchFamily="2" charset="-78"/>
            </a:endParaRPr>
          </a:p>
          <a:p>
            <a:pPr marL="0" indent="0" algn="ctr" rtl="1">
              <a:buNone/>
            </a:pPr>
            <a:r>
              <a:rPr lang="ar-SA" sz="5600" b="1" dirty="0">
                <a:solidFill>
                  <a:srgbClr val="475C63"/>
                </a:solidFill>
                <a:latin typeface="FAC SemiBold" pitchFamily="2" charset="-78"/>
                <a:cs typeface="FAC SemiBold" pitchFamily="2" charset="-78"/>
              </a:rPr>
              <a:t>حصة بنت عبدالكريم المهنا </a:t>
            </a:r>
          </a:p>
          <a:p>
            <a:pPr marL="0" indent="0" algn="ctr" rtl="1">
              <a:buNone/>
            </a:pPr>
            <a:r>
              <a:rPr lang="ar-SA" sz="5600" b="1" dirty="0">
                <a:solidFill>
                  <a:srgbClr val="475C63"/>
                </a:solidFill>
                <a:latin typeface="FAC SemiBold" pitchFamily="2" charset="-78"/>
                <a:cs typeface="FAC SemiBold" pitchFamily="2" charset="-78"/>
              </a:rPr>
              <a:t>مديرة إدارة المعرفة والدراسات والبحوث </a:t>
            </a:r>
          </a:p>
          <a:p>
            <a:pPr marL="0" indent="0" algn="r" defTabSz="914400" rtl="1" eaLnBrk="1" latinLnBrk="0" hangingPunct="1">
              <a:lnSpc>
                <a:spcPct val="90000"/>
              </a:lnSpc>
              <a:spcBef>
                <a:spcPts val="1000"/>
              </a:spcBef>
              <a:buFont typeface="Arial" panose="020B0604020202020204" pitchFamily="34" charset="0"/>
              <a:buNone/>
            </a:pPr>
            <a:endParaRPr lang="ar-SA" sz="2200" b="1" dirty="0">
              <a:solidFill>
                <a:srgbClr val="475C63"/>
              </a:solidFill>
              <a:latin typeface="FAC SemiBold" pitchFamily="2" charset="-78"/>
              <a:cs typeface="FAC SemiBold" pitchFamily="2" charset="-78"/>
            </a:endParaRPr>
          </a:p>
          <a:p>
            <a:pPr marL="0" indent="0" algn="ctr" rtl="1">
              <a:buNone/>
            </a:pPr>
            <a:r>
              <a:rPr lang="ar-SA" sz="5600" b="1" dirty="0">
                <a:solidFill>
                  <a:srgbClr val="475C63"/>
                </a:solidFill>
                <a:latin typeface="FAC SemiBold" pitchFamily="2" charset="-78"/>
                <a:cs typeface="FAC SemiBold" pitchFamily="2" charset="-78"/>
              </a:rPr>
              <a:t>مجلس شؤون الأسرة </a:t>
            </a:r>
          </a:p>
          <a:p>
            <a:pPr marL="0" indent="0" algn="ctr" rtl="1">
              <a:buNone/>
            </a:pPr>
            <a:r>
              <a:rPr lang="ar-SA" sz="5600" b="1" dirty="0">
                <a:solidFill>
                  <a:srgbClr val="475C63"/>
                </a:solidFill>
                <a:latin typeface="FAC SemiBold" pitchFamily="2" charset="-78"/>
                <a:cs typeface="FAC SemiBold" pitchFamily="2" charset="-78"/>
              </a:rPr>
              <a:t>2024م</a:t>
            </a:r>
            <a:endParaRPr lang="en-US" sz="5600" b="1" dirty="0">
              <a:solidFill>
                <a:srgbClr val="475C63"/>
              </a:solidFill>
              <a:latin typeface="FAC SemiBold" pitchFamily="2" charset="-78"/>
              <a:cs typeface="FAC SemiBold" pitchFamily="2" charset="-78"/>
            </a:endParaRPr>
          </a:p>
          <a:p>
            <a:pPr marL="0" indent="0" algn="r" defTabSz="914400" rtl="1" eaLnBrk="1" latinLnBrk="0" hangingPunct="1">
              <a:lnSpc>
                <a:spcPct val="90000"/>
              </a:lnSpc>
              <a:spcBef>
                <a:spcPts val="1000"/>
              </a:spcBef>
              <a:buFont typeface="Arial" panose="020B0604020202020204" pitchFamily="34" charset="0"/>
              <a:buNone/>
            </a:pPr>
            <a:endParaRPr lang="ar-SA" sz="2200" b="1" dirty="0">
              <a:solidFill>
                <a:srgbClr val="475C63"/>
              </a:solidFill>
              <a:latin typeface="FAC SemiBold" pitchFamily="2" charset="-78"/>
              <a:cs typeface="FAC SemiBold" pitchFamily="2" charset="-78"/>
            </a:endParaRPr>
          </a:p>
          <a:p>
            <a:pPr marL="0" indent="0" algn="r" defTabSz="914400" rtl="1" eaLnBrk="1" latinLnBrk="0" hangingPunct="1">
              <a:lnSpc>
                <a:spcPct val="90000"/>
              </a:lnSpc>
              <a:spcBef>
                <a:spcPts val="1000"/>
              </a:spcBef>
              <a:buFont typeface="Arial" panose="020B0604020202020204" pitchFamily="34" charset="0"/>
              <a:buNone/>
            </a:pPr>
            <a:endParaRPr lang="ar-SA" sz="2200" b="1" dirty="0">
              <a:solidFill>
                <a:srgbClr val="475C63"/>
              </a:solidFill>
              <a:latin typeface="FAC SemiBold" pitchFamily="2" charset="-78"/>
              <a:cs typeface="FAC SemiBold" pitchFamily="2" charset="-78"/>
            </a:endParaRPr>
          </a:p>
          <a:p>
            <a:pPr marL="0" indent="0" algn="r" defTabSz="914400" rtl="1" eaLnBrk="1" latinLnBrk="0" hangingPunct="1">
              <a:lnSpc>
                <a:spcPct val="90000"/>
              </a:lnSpc>
              <a:spcBef>
                <a:spcPts val="1000"/>
              </a:spcBef>
              <a:buFont typeface="Arial" panose="020B0604020202020204" pitchFamily="34" charset="0"/>
              <a:buNone/>
            </a:pPr>
            <a:endParaRPr lang="ar-SA" sz="2200" b="1" dirty="0">
              <a:solidFill>
                <a:srgbClr val="475C63"/>
              </a:solidFill>
              <a:latin typeface="FAC SemiBold" pitchFamily="2" charset="-78"/>
              <a:cs typeface="FAC SemiBold" pitchFamily="2" charset="-78"/>
            </a:endParaRPr>
          </a:p>
          <a:p>
            <a:pPr marL="0" indent="0" algn="r" defTabSz="914400" rtl="1" eaLnBrk="1" latinLnBrk="0" hangingPunct="1">
              <a:lnSpc>
                <a:spcPct val="90000"/>
              </a:lnSpc>
              <a:spcBef>
                <a:spcPts val="1000"/>
              </a:spcBef>
              <a:buFont typeface="Arial" panose="020B0604020202020204" pitchFamily="34" charset="0"/>
              <a:buNone/>
            </a:pPr>
            <a:endParaRPr lang="ar-SA" sz="2200" b="1" dirty="0">
              <a:solidFill>
                <a:srgbClr val="475C63"/>
              </a:solidFill>
              <a:latin typeface="FAC SemiBold" pitchFamily="2" charset="-78"/>
              <a:cs typeface="FAC SemiBold" pitchFamily="2" charset="-78"/>
            </a:endParaRPr>
          </a:p>
          <a:p>
            <a:pPr marL="0" indent="0" algn="r" defTabSz="914400" rtl="1" eaLnBrk="1" latinLnBrk="0" hangingPunct="1">
              <a:lnSpc>
                <a:spcPct val="90000"/>
              </a:lnSpc>
              <a:spcBef>
                <a:spcPts val="1000"/>
              </a:spcBef>
              <a:buFont typeface="Arial" panose="020B0604020202020204" pitchFamily="34" charset="0"/>
              <a:buNone/>
            </a:pPr>
            <a:endParaRPr lang="ar-SA" sz="2200" b="1" dirty="0">
              <a:solidFill>
                <a:srgbClr val="475C63"/>
              </a:solidFill>
              <a:latin typeface="FAC SemiBold" pitchFamily="2" charset="-78"/>
              <a:cs typeface="FAC SemiBold" pitchFamily="2" charset="-78"/>
            </a:endParaRPr>
          </a:p>
          <a:p>
            <a:pPr marL="0" indent="0" algn="r" defTabSz="914400" rtl="1" eaLnBrk="1" latinLnBrk="0" hangingPunct="1">
              <a:lnSpc>
                <a:spcPct val="90000"/>
              </a:lnSpc>
              <a:spcBef>
                <a:spcPts val="1000"/>
              </a:spcBef>
              <a:buFont typeface="Arial" panose="020B0604020202020204" pitchFamily="34" charset="0"/>
              <a:buNone/>
            </a:pPr>
            <a:endParaRPr lang="ar-SA" sz="2200" b="1" dirty="0">
              <a:solidFill>
                <a:srgbClr val="475C63"/>
              </a:solidFill>
              <a:latin typeface="FAC SemiBold" pitchFamily="2" charset="-78"/>
              <a:cs typeface="FAC SemiBold" pitchFamily="2" charset="-78"/>
            </a:endParaRPr>
          </a:p>
          <a:p>
            <a:pPr marL="0" indent="0" algn="r" defTabSz="914400" rtl="1" eaLnBrk="1" latinLnBrk="0" hangingPunct="1">
              <a:lnSpc>
                <a:spcPct val="90000"/>
              </a:lnSpc>
              <a:spcBef>
                <a:spcPts val="1000"/>
              </a:spcBef>
              <a:buFont typeface="Arial" panose="020B0604020202020204" pitchFamily="34" charset="0"/>
              <a:buNone/>
            </a:pPr>
            <a:r>
              <a:rPr lang="ar-SA" sz="4400" b="1" dirty="0">
                <a:solidFill>
                  <a:srgbClr val="475C63"/>
                </a:solidFill>
                <a:latin typeface="FAC SemiBold" pitchFamily="2" charset="-78"/>
                <a:cs typeface="FAC SemiBold" pitchFamily="2" charset="-78"/>
              </a:rPr>
              <a:t> </a:t>
            </a:r>
            <a:endParaRPr lang="en-SA" sz="4400" b="1" dirty="0">
              <a:solidFill>
                <a:srgbClr val="475C63"/>
              </a:solidFill>
              <a:latin typeface="FAC SemiBold" pitchFamily="2" charset="-78"/>
              <a:cs typeface="FAC SemiBold" pitchFamily="2" charset="-78"/>
            </a:endParaRPr>
          </a:p>
        </p:txBody>
      </p:sp>
    </p:spTree>
    <p:extLst>
      <p:ext uri="{BB962C8B-B14F-4D97-AF65-F5344CB8AC3E}">
        <p14:creationId xmlns:p14="http://schemas.microsoft.com/office/powerpoint/2010/main" val="345929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029C578-BB57-EC4D-B21B-3B27C43C972E}"/>
              </a:ext>
            </a:extLst>
          </p:cNvPr>
          <p:cNvSpPr txBox="1">
            <a:spLocks/>
          </p:cNvSpPr>
          <p:nvPr/>
        </p:nvSpPr>
        <p:spPr>
          <a:xfrm>
            <a:off x="1204056" y="1819198"/>
            <a:ext cx="9783888" cy="5019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15000"/>
              </a:lnSpc>
              <a:spcAft>
                <a:spcPts val="800"/>
              </a:spcAft>
              <a:buNone/>
            </a:pPr>
            <a:endParaRPr lang="en-SA" sz="2400" b="1" dirty="0">
              <a:solidFill>
                <a:srgbClr val="C29A53"/>
              </a:solidFill>
              <a:latin typeface="FAC SemiBold" pitchFamily="2" charset="-78"/>
              <a:cs typeface="FAC SemiBold" pitchFamily="2" charset="-78"/>
            </a:endParaRPr>
          </a:p>
        </p:txBody>
      </p:sp>
      <p:sp>
        <p:nvSpPr>
          <p:cNvPr id="2" name="مستطيل 1">
            <a:extLst>
              <a:ext uri="{FF2B5EF4-FFF2-40B4-BE49-F238E27FC236}">
                <a16:creationId xmlns:a16="http://schemas.microsoft.com/office/drawing/2014/main" id="{8553985E-6E8B-4A07-B731-C64AADA3CA98}"/>
              </a:ext>
            </a:extLst>
          </p:cNvPr>
          <p:cNvSpPr/>
          <p:nvPr/>
        </p:nvSpPr>
        <p:spPr>
          <a:xfrm>
            <a:off x="1054608" y="2381887"/>
            <a:ext cx="9933336" cy="1779013"/>
          </a:xfrm>
          <a:prstGeom prst="rect">
            <a:avLst/>
          </a:prstGeom>
        </p:spPr>
        <p:txBody>
          <a:bodyPr wrap="square">
            <a:spAutoFit/>
          </a:bodyPr>
          <a:lstStyle/>
          <a:p>
            <a:pPr marR="0" lvl="0" algn="r" rtl="1">
              <a:lnSpc>
                <a:spcPct val="70000"/>
              </a:lnSpc>
              <a:spcBef>
                <a:spcPts val="1000"/>
              </a:spcBef>
              <a:spcAft>
                <a:spcPts val="0"/>
              </a:spcAft>
            </a:pPr>
            <a:r>
              <a:rPr lang="ar-SA" sz="1600" b="1" dirty="0">
                <a:solidFill>
                  <a:srgbClr val="207B55"/>
                </a:solidFill>
                <a:latin typeface="FAC SemiBold" pitchFamily="2" charset="-78"/>
                <a:cs typeface="FAC SemiBold" pitchFamily="2" charset="-78"/>
              </a:rPr>
              <a:t>ختاماً </a:t>
            </a:r>
            <a:endParaRPr lang="en-US" sz="1600" b="1" dirty="0">
              <a:solidFill>
                <a:srgbClr val="207B55"/>
              </a:solidFill>
              <a:latin typeface="FAC SemiBold" pitchFamily="2" charset="-78"/>
              <a:cs typeface="FAC SemiBold" pitchFamily="2" charset="-78"/>
            </a:endParaRPr>
          </a:p>
          <a:p>
            <a:pPr algn="r" rtl="1">
              <a:lnSpc>
                <a:spcPct val="150000"/>
              </a:lnSpc>
              <a:spcBef>
                <a:spcPts val="1000"/>
              </a:spcBef>
            </a:pPr>
            <a:r>
              <a:rPr lang="ar-SA" sz="1400" b="1" dirty="0">
                <a:solidFill>
                  <a:srgbClr val="475C63"/>
                </a:solidFill>
                <a:latin typeface="FAC SemiBold" pitchFamily="2" charset="-78"/>
                <a:cs typeface="FAC SemiBold" pitchFamily="2" charset="-78"/>
              </a:rPr>
              <a:t>أود الإشارة هنا الى ان هناك جهود مميزة تقوم بها مؤسسات المجتمع المدني بالمملكة تهدف لتأهيل المقبلين على الزواج أو حديثي الزواج .</a:t>
            </a:r>
          </a:p>
          <a:p>
            <a:pPr algn="r" rtl="1">
              <a:lnSpc>
                <a:spcPct val="150000"/>
              </a:lnSpc>
              <a:spcBef>
                <a:spcPts val="1000"/>
              </a:spcBef>
            </a:pPr>
            <a:r>
              <a:rPr lang="ar-SA" sz="1400" b="1" dirty="0">
                <a:solidFill>
                  <a:srgbClr val="475C63"/>
                </a:solidFill>
                <a:effectLst/>
                <a:latin typeface="FAC SemiBold" pitchFamily="2" charset="-78"/>
                <a:ea typeface="Calibri" panose="020F0502020204030204" pitchFamily="34" charset="0"/>
                <a:cs typeface="FAC SemiBold" pitchFamily="2" charset="-78"/>
              </a:rPr>
              <a:t>وقد اعتمدت </a:t>
            </a:r>
            <a:r>
              <a:rPr lang="ar-SA" sz="1400" b="1" dirty="0">
                <a:solidFill>
                  <a:srgbClr val="475C63"/>
                </a:solidFill>
                <a:latin typeface="FAC SemiBold" pitchFamily="2" charset="-78"/>
                <a:ea typeface="Calibri" panose="020F0502020204030204" pitchFamily="34" charset="0"/>
                <a:cs typeface="FAC SemiBold" pitchFamily="2" charset="-78"/>
              </a:rPr>
              <a:t>وزارة الموارد البشرية والتنمية الاجتماعية  </a:t>
            </a:r>
            <a:r>
              <a:rPr lang="ar-SA" sz="1400" b="1" dirty="0">
                <a:solidFill>
                  <a:srgbClr val="475C63"/>
                </a:solidFill>
                <a:latin typeface="FAC SemiBold" pitchFamily="2" charset="-78"/>
                <a:cs typeface="FAC SemiBold" pitchFamily="2" charset="-78"/>
              </a:rPr>
              <a:t>الحقيبة الوطنية لتدريب المقبلين والمقبلات على الزواج والتي تهدف الى تنمية قدرات المقبلين والمقبلات على الزواج بالمهارات الزواجية المؤدية إلى تحقيق الاستقرار الأسري.</a:t>
            </a:r>
            <a:endParaRPr lang="en-US" sz="1400" b="1" dirty="0">
              <a:solidFill>
                <a:srgbClr val="475C63"/>
              </a:solidFill>
              <a:latin typeface="FAC SemiBold" pitchFamily="2" charset="-78"/>
              <a:cs typeface="FAC SemiBold" pitchFamily="2" charset="-78"/>
            </a:endParaRPr>
          </a:p>
        </p:txBody>
      </p:sp>
    </p:spTree>
    <p:extLst>
      <p:ext uri="{BB962C8B-B14F-4D97-AF65-F5344CB8AC3E}">
        <p14:creationId xmlns:p14="http://schemas.microsoft.com/office/powerpoint/2010/main" val="166638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F7CA3E-5143-4C43-9587-650F359884E1}"/>
              </a:ext>
            </a:extLst>
          </p:cNvPr>
          <p:cNvSpPr/>
          <p:nvPr/>
        </p:nvSpPr>
        <p:spPr>
          <a:xfrm>
            <a:off x="0" y="0"/>
            <a:ext cx="12192000" cy="6858000"/>
          </a:xfrm>
          <a:prstGeom prst="rect">
            <a:avLst/>
          </a:prstGeom>
          <a:gradFill flip="none" rotWithShape="1">
            <a:gsLst>
              <a:gs pos="99000">
                <a:srgbClr val="475C63"/>
              </a:gs>
              <a:gs pos="24000">
                <a:srgbClr val="207B55"/>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SA"/>
          </a:p>
        </p:txBody>
      </p:sp>
      <p:sp>
        <p:nvSpPr>
          <p:cNvPr id="5" name="Subtitle 2">
            <a:extLst>
              <a:ext uri="{FF2B5EF4-FFF2-40B4-BE49-F238E27FC236}">
                <a16:creationId xmlns:a16="http://schemas.microsoft.com/office/drawing/2014/main" id="{BBE103E0-D30D-0B4A-AA18-AA50380F0A16}"/>
              </a:ext>
            </a:extLst>
          </p:cNvPr>
          <p:cNvSpPr txBox="1">
            <a:spLocks/>
          </p:cNvSpPr>
          <p:nvPr/>
        </p:nvSpPr>
        <p:spPr>
          <a:xfrm>
            <a:off x="1350360" y="3178014"/>
            <a:ext cx="9783888" cy="501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15000"/>
              </a:lnSpc>
              <a:spcAft>
                <a:spcPts val="800"/>
              </a:spcAft>
              <a:buNone/>
            </a:pPr>
            <a:r>
              <a:rPr lang="ar-SA" dirty="0">
                <a:solidFill>
                  <a:schemeClr val="bg1"/>
                </a:solidFill>
                <a:latin typeface="FAC" pitchFamily="2" charset="-78"/>
                <a:cs typeface="FAC" pitchFamily="2" charset="-78"/>
              </a:rPr>
              <a:t>شكراً لكم</a:t>
            </a:r>
            <a:endParaRPr lang="en-SA" dirty="0">
              <a:solidFill>
                <a:schemeClr val="bg1"/>
              </a:solidFill>
              <a:latin typeface="FAC" pitchFamily="2" charset="-78"/>
              <a:cs typeface="FAC" pitchFamily="2" charset="-78"/>
            </a:endParaRPr>
          </a:p>
        </p:txBody>
      </p:sp>
      <p:pic>
        <p:nvPicPr>
          <p:cNvPr id="7" name="Picture 6">
            <a:extLst>
              <a:ext uri="{FF2B5EF4-FFF2-40B4-BE49-F238E27FC236}">
                <a16:creationId xmlns:a16="http://schemas.microsoft.com/office/drawing/2014/main" id="{BFDAE36A-C35D-CB46-9B63-65A29EF53BEF}"/>
              </a:ext>
            </a:extLst>
          </p:cNvPr>
          <p:cNvPicPr>
            <a:picLocks noChangeAspect="1"/>
          </p:cNvPicPr>
          <p:nvPr/>
        </p:nvPicPr>
        <p:blipFill>
          <a:blip r:embed="rId2"/>
          <a:stretch>
            <a:fillRect/>
          </a:stretch>
        </p:blipFill>
        <p:spPr>
          <a:xfrm>
            <a:off x="10186416" y="417309"/>
            <a:ext cx="1409446" cy="1173268"/>
          </a:xfrm>
          <a:prstGeom prst="rect">
            <a:avLst/>
          </a:prstGeom>
        </p:spPr>
      </p:pic>
      <p:pic>
        <p:nvPicPr>
          <p:cNvPr id="9" name="Picture 8">
            <a:extLst>
              <a:ext uri="{FF2B5EF4-FFF2-40B4-BE49-F238E27FC236}">
                <a16:creationId xmlns:a16="http://schemas.microsoft.com/office/drawing/2014/main" id="{6F80908E-C56A-BD43-A9C5-95B119A11943}"/>
              </a:ext>
            </a:extLst>
          </p:cNvPr>
          <p:cNvPicPr>
            <a:picLocks noChangeAspect="1"/>
          </p:cNvPicPr>
          <p:nvPr/>
        </p:nvPicPr>
        <p:blipFill>
          <a:blip r:embed="rId3"/>
          <a:stretch>
            <a:fillRect/>
          </a:stretch>
        </p:blipFill>
        <p:spPr>
          <a:xfrm>
            <a:off x="-72822" y="1590577"/>
            <a:ext cx="5956300" cy="5346700"/>
          </a:xfrm>
          <a:prstGeom prst="rect">
            <a:avLst/>
          </a:prstGeom>
        </p:spPr>
      </p:pic>
    </p:spTree>
    <p:extLst>
      <p:ext uri="{BB962C8B-B14F-4D97-AF65-F5344CB8AC3E}">
        <p14:creationId xmlns:p14="http://schemas.microsoft.com/office/powerpoint/2010/main" val="150783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E005F3F-E398-4146-8A0A-1B6E328BD4EC}"/>
              </a:ext>
            </a:extLst>
          </p:cNvPr>
          <p:cNvSpPr txBox="1">
            <a:spLocks/>
          </p:cNvSpPr>
          <p:nvPr/>
        </p:nvSpPr>
        <p:spPr>
          <a:xfrm>
            <a:off x="1204056" y="1651661"/>
            <a:ext cx="9783888" cy="5019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15000"/>
              </a:lnSpc>
              <a:spcAft>
                <a:spcPts val="800"/>
              </a:spcAft>
              <a:buNone/>
            </a:pPr>
            <a:r>
              <a:rPr lang="ar-SA" sz="1600" b="1" dirty="0">
                <a:solidFill>
                  <a:srgbClr val="C29A53"/>
                </a:solidFill>
                <a:latin typeface="FAC SemiBold" pitchFamily="2" charset="-78"/>
                <a:cs typeface="FAC SemiBold" pitchFamily="2" charset="-78"/>
              </a:rPr>
              <a:t>تمهيد:</a:t>
            </a:r>
            <a:endParaRPr lang="en-SA" sz="1600" b="1" dirty="0">
              <a:solidFill>
                <a:srgbClr val="C29A53"/>
              </a:solidFill>
              <a:latin typeface="FAC SemiBold" pitchFamily="2" charset="-78"/>
              <a:cs typeface="FAC SemiBold" pitchFamily="2" charset="-78"/>
            </a:endParaRPr>
          </a:p>
        </p:txBody>
      </p:sp>
      <p:sp>
        <p:nvSpPr>
          <p:cNvPr id="10" name="Subtitle 2">
            <a:extLst>
              <a:ext uri="{FF2B5EF4-FFF2-40B4-BE49-F238E27FC236}">
                <a16:creationId xmlns:a16="http://schemas.microsoft.com/office/drawing/2014/main" id="{830C48EF-B5BF-2648-86F2-D269F744AEA0}"/>
              </a:ext>
            </a:extLst>
          </p:cNvPr>
          <p:cNvSpPr txBox="1">
            <a:spLocks/>
          </p:cNvSpPr>
          <p:nvPr/>
        </p:nvSpPr>
        <p:spPr>
          <a:xfrm>
            <a:off x="821095" y="2150793"/>
            <a:ext cx="10229053" cy="34786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None/>
            </a:pPr>
            <a:r>
              <a:rPr lang="ar-SA" sz="1400" b="1" dirty="0">
                <a:solidFill>
                  <a:srgbClr val="475C63"/>
                </a:solidFill>
                <a:latin typeface="FAC SemiBold" pitchFamily="2" charset="-78"/>
                <a:cs typeface="FAC SemiBold" pitchFamily="2" charset="-78"/>
              </a:rPr>
              <a:t>شهدت المملكة العربية السعودية في السنوات الخمس الماضية تغيرات اجتماعية متسارعة سواء كانت داخلية أو خارجية ولعل من أبرز عوامل التغير رؤية المملكة2030                                                                                                                                                                                                                                                                                                                                                                                                                                                                                                                                                                                                                                                                                                                                                                                                                                                                                                                                                                                                                                                                                                                                                                                                                                                                                                                                                                                                                                                                                                                                                                                                                                                                                                                                                                                                                                                                                                                                                                                                                                                                                                                                                                                                                                                                                                                                                                                                                                                                فقد جاءت وهي تحمل محاور رئيسة رائعة ستمثل أساساً حيوياً لأي تنمية مستقبلية هدفها "بناء مجتمع حيوي واقتصاد مزدهر في وطن طموح". ومن ضمن بناء مجتمع المستقبل زيادة مشاركة المرأة في التنمية، وبرنامج تعزيز جودة الحياة، وبرنامج تعزيز الشخصية الوطنية السعودية</a:t>
            </a:r>
            <a:r>
              <a:rPr lang="en-US" sz="1400" b="1" dirty="0">
                <a:solidFill>
                  <a:srgbClr val="475C63"/>
                </a:solidFill>
                <a:latin typeface="FAC SemiBold" pitchFamily="2" charset="-78"/>
                <a:cs typeface="FAC SemiBold" pitchFamily="2" charset="-78"/>
              </a:rPr>
              <a:t>. </a:t>
            </a:r>
          </a:p>
          <a:p>
            <a:pPr marL="0" indent="0" algn="just" rtl="1">
              <a:lnSpc>
                <a:spcPct val="150000"/>
              </a:lnSpc>
              <a:buNone/>
            </a:pPr>
            <a:r>
              <a:rPr lang="ar-SA" sz="1400" b="1" dirty="0">
                <a:solidFill>
                  <a:srgbClr val="475C63"/>
                </a:solidFill>
                <a:latin typeface="FAC SemiBold" pitchFamily="2" charset="-78"/>
                <a:cs typeface="FAC SemiBold" pitchFamily="2" charset="-78"/>
              </a:rPr>
              <a:t>كما رسمت للمجتمع أهدافا طموحة وضعت الأسرة في قلب الحراك التنموي من خلال تزويدها بعوامل النجاح التي تمكنها من رعاية أبنائها وتنمية ملكاتهم وقدراتهم وما انبثق عنها من مبادرات وقرارات وتعديلات في الأنظمة ساعدت على تحقيق تغيير اجتماعي إيجابي في بنية المجتمع السعودي. </a:t>
            </a:r>
            <a:endParaRPr lang="en-US" sz="1400" b="1" dirty="0">
              <a:solidFill>
                <a:srgbClr val="475C63"/>
              </a:solidFill>
              <a:latin typeface="FAC SemiBold" pitchFamily="2" charset="-78"/>
              <a:cs typeface="FAC SemiBold" pitchFamily="2" charset="-78"/>
            </a:endParaRPr>
          </a:p>
        </p:txBody>
      </p:sp>
    </p:spTree>
    <p:extLst>
      <p:ext uri="{BB962C8B-B14F-4D97-AF65-F5344CB8AC3E}">
        <p14:creationId xmlns:p14="http://schemas.microsoft.com/office/powerpoint/2010/main" val="296438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E005F3F-E398-4146-8A0A-1B6E328BD4EC}"/>
              </a:ext>
            </a:extLst>
          </p:cNvPr>
          <p:cNvSpPr txBox="1">
            <a:spLocks/>
          </p:cNvSpPr>
          <p:nvPr/>
        </p:nvSpPr>
        <p:spPr>
          <a:xfrm>
            <a:off x="1204056" y="1383770"/>
            <a:ext cx="9783888" cy="5019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15000"/>
              </a:lnSpc>
              <a:spcAft>
                <a:spcPts val="800"/>
              </a:spcAft>
              <a:buNone/>
            </a:pPr>
            <a:endParaRPr lang="en-SA" sz="2400" b="1" dirty="0">
              <a:solidFill>
                <a:srgbClr val="C29A53"/>
              </a:solidFill>
              <a:latin typeface="FAC SemiBold" pitchFamily="2" charset="-78"/>
              <a:cs typeface="FAC SemiBold" pitchFamily="2" charset="-78"/>
            </a:endParaRPr>
          </a:p>
        </p:txBody>
      </p:sp>
      <p:sp>
        <p:nvSpPr>
          <p:cNvPr id="10" name="Subtitle 2">
            <a:extLst>
              <a:ext uri="{FF2B5EF4-FFF2-40B4-BE49-F238E27FC236}">
                <a16:creationId xmlns:a16="http://schemas.microsoft.com/office/drawing/2014/main" id="{830C48EF-B5BF-2648-86F2-D269F744AEA0}"/>
              </a:ext>
            </a:extLst>
          </p:cNvPr>
          <p:cNvSpPr txBox="1">
            <a:spLocks/>
          </p:cNvSpPr>
          <p:nvPr/>
        </p:nvSpPr>
        <p:spPr>
          <a:xfrm>
            <a:off x="924727" y="2399360"/>
            <a:ext cx="10229053" cy="34786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150000"/>
              </a:lnSpc>
              <a:buNone/>
            </a:pPr>
            <a:r>
              <a:rPr lang="ar-SA" sz="1400" b="1" dirty="0">
                <a:solidFill>
                  <a:srgbClr val="475C63"/>
                </a:solidFill>
                <a:latin typeface="FAC SemiBold" pitchFamily="2" charset="-78"/>
                <a:cs typeface="FAC SemiBold" pitchFamily="2" charset="-78"/>
              </a:rPr>
              <a:t>وقد جاء تنظيم مجلس شؤون الأسرة لتعزيز مكانة الأسرة ودورها في المجتمع والنهوض بها، والمحافظة على أسرة قوية متماسكة ترعى أبناءها وتلتزم بالقيم الدينية والأخلاقية والمثل العليا. </a:t>
            </a:r>
            <a:endParaRPr lang="en-US" sz="1400" b="1" dirty="0">
              <a:solidFill>
                <a:srgbClr val="475C63"/>
              </a:solidFill>
              <a:latin typeface="FAC SemiBold" pitchFamily="2" charset="-78"/>
              <a:cs typeface="FAC SemiBold" pitchFamily="2" charset="-78"/>
            </a:endParaRPr>
          </a:p>
          <a:p>
            <a:pPr marL="0" indent="0" algn="just" rtl="1">
              <a:lnSpc>
                <a:spcPct val="150000"/>
              </a:lnSpc>
              <a:buNone/>
            </a:pPr>
            <a:r>
              <a:rPr lang="ar-SA" sz="1400" b="1" dirty="0">
                <a:solidFill>
                  <a:srgbClr val="475C63"/>
                </a:solidFill>
                <a:latin typeface="FAC SemiBold" pitchFamily="2" charset="-78"/>
                <a:cs typeface="FAC SemiBold" pitchFamily="2" charset="-78"/>
              </a:rPr>
              <a:t>ومن أجل مواكبة المنظومة الاجتماعية للمتغيرات الاقتصادية ولتعزيز دور الأسرة في تحقيق رؤية المملكة2030 ، عمل المجلس على اعداد "الاستراتيجية الوطنية للأسرة" متضمنة خطط وطنية للمرأة والطفل وكبار السن وتركز رؤية الاستراتيجية على تمكين الأسرة من اتخاذ قرارات مستنيرة لتحقيق كامل إمكاناتها وتتمحور رسالتها على تمكين الأسرة في بيئة تنعم بالأمن والعدل والرخاء، من اكتساب المهارات اللازمة لإدارة حياتهم، وتعزيز مكانتهم في المجتمع، وتوسيع فرص تحقيقهم لأفضل نتائج الثروة البشرية.</a:t>
            </a:r>
            <a:endParaRPr lang="en-US" sz="1400" b="1" dirty="0">
              <a:solidFill>
                <a:srgbClr val="475C63"/>
              </a:solidFill>
              <a:latin typeface="FAC SemiBold" pitchFamily="2" charset="-78"/>
              <a:cs typeface="FAC SemiBold" pitchFamily="2" charset="-78"/>
            </a:endParaRPr>
          </a:p>
        </p:txBody>
      </p:sp>
    </p:spTree>
    <p:extLst>
      <p:ext uri="{BB962C8B-B14F-4D97-AF65-F5344CB8AC3E}">
        <p14:creationId xmlns:p14="http://schemas.microsoft.com/office/powerpoint/2010/main" val="286208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029C578-BB57-EC4D-B21B-3B27C43C972E}"/>
              </a:ext>
            </a:extLst>
          </p:cNvPr>
          <p:cNvSpPr txBox="1">
            <a:spLocks/>
          </p:cNvSpPr>
          <p:nvPr/>
        </p:nvSpPr>
        <p:spPr>
          <a:xfrm>
            <a:off x="1204056" y="1795305"/>
            <a:ext cx="9783888" cy="50197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70000"/>
              </a:lnSpc>
              <a:buNone/>
            </a:pPr>
            <a:r>
              <a:rPr lang="ar-SA" sz="5600" b="1" dirty="0">
                <a:solidFill>
                  <a:srgbClr val="475C63"/>
                </a:solidFill>
                <a:latin typeface="FAC SemiBold" pitchFamily="2" charset="-78"/>
                <a:cs typeface="FAC SemiBold" pitchFamily="2" charset="-78"/>
              </a:rPr>
              <a:t>وبنيت الاستراتيجية على عدة ركائز أساسية وهي: </a:t>
            </a:r>
            <a:endParaRPr lang="en-US" sz="5600" b="1" dirty="0">
              <a:solidFill>
                <a:srgbClr val="475C63"/>
              </a:solidFill>
              <a:latin typeface="FAC SemiBold" pitchFamily="2" charset="-78"/>
              <a:cs typeface="FAC SemiBold" pitchFamily="2" charset="-78"/>
            </a:endParaRPr>
          </a:p>
          <a:p>
            <a:pPr lvl="0" algn="r" rtl="1">
              <a:lnSpc>
                <a:spcPct val="170000"/>
              </a:lnSpc>
            </a:pPr>
            <a:r>
              <a:rPr lang="ar-SA" sz="5600" b="1" dirty="0">
                <a:solidFill>
                  <a:srgbClr val="475C63"/>
                </a:solidFill>
                <a:latin typeface="FAC SemiBold" pitchFamily="2" charset="-78"/>
                <a:cs typeface="FAC SemiBold" pitchFamily="2" charset="-78"/>
              </a:rPr>
              <a:t> السلامة والأمن</a:t>
            </a:r>
            <a:endParaRPr lang="en-US" sz="5600" b="1" dirty="0">
              <a:solidFill>
                <a:srgbClr val="475C63"/>
              </a:solidFill>
              <a:latin typeface="FAC SemiBold" pitchFamily="2" charset="-78"/>
              <a:cs typeface="FAC SemiBold" pitchFamily="2" charset="-78"/>
            </a:endParaRPr>
          </a:p>
          <a:p>
            <a:pPr lvl="0" algn="r" rtl="1">
              <a:lnSpc>
                <a:spcPct val="170000"/>
              </a:lnSpc>
            </a:pPr>
            <a:r>
              <a:rPr lang="ar-SA" sz="5600" b="1" dirty="0">
                <a:solidFill>
                  <a:srgbClr val="475C63"/>
                </a:solidFill>
                <a:latin typeface="FAC SemiBold" pitchFamily="2" charset="-78"/>
                <a:cs typeface="FAC SemiBold" pitchFamily="2" charset="-78"/>
              </a:rPr>
              <a:t> المساواة والشمولية</a:t>
            </a:r>
            <a:endParaRPr lang="en-US" sz="5600" b="1" dirty="0">
              <a:solidFill>
                <a:srgbClr val="475C63"/>
              </a:solidFill>
              <a:latin typeface="FAC SemiBold" pitchFamily="2" charset="-78"/>
              <a:cs typeface="FAC SemiBold" pitchFamily="2" charset="-78"/>
            </a:endParaRPr>
          </a:p>
          <a:p>
            <a:pPr lvl="0" algn="r" rtl="1">
              <a:lnSpc>
                <a:spcPct val="170000"/>
              </a:lnSpc>
            </a:pPr>
            <a:r>
              <a:rPr lang="ar-SA" sz="5600" b="1" dirty="0">
                <a:solidFill>
                  <a:srgbClr val="475C63"/>
                </a:solidFill>
                <a:latin typeface="FAC SemiBold" pitchFamily="2" charset="-78"/>
                <a:cs typeface="FAC SemiBold" pitchFamily="2" charset="-78"/>
              </a:rPr>
              <a:t>الاستقرار والازدهار</a:t>
            </a:r>
            <a:endParaRPr lang="en-US" sz="5600" b="1" dirty="0">
              <a:solidFill>
                <a:srgbClr val="475C63"/>
              </a:solidFill>
              <a:latin typeface="FAC SemiBold" pitchFamily="2" charset="-78"/>
              <a:cs typeface="FAC SemiBold" pitchFamily="2" charset="-78"/>
            </a:endParaRPr>
          </a:p>
          <a:p>
            <a:pPr lvl="0" algn="r" rtl="1">
              <a:lnSpc>
                <a:spcPct val="170000"/>
              </a:lnSpc>
            </a:pPr>
            <a:r>
              <a:rPr lang="ar-SA" sz="5600" b="1" dirty="0">
                <a:solidFill>
                  <a:srgbClr val="475C63"/>
                </a:solidFill>
                <a:latin typeface="FAC SemiBold" pitchFamily="2" charset="-78"/>
                <a:cs typeface="FAC SemiBold" pitchFamily="2" charset="-78"/>
              </a:rPr>
              <a:t>المسؤولية الاجتماعية</a:t>
            </a:r>
            <a:endParaRPr lang="en-US" sz="5600" b="1" dirty="0">
              <a:solidFill>
                <a:srgbClr val="475C63"/>
              </a:solidFill>
              <a:latin typeface="FAC SemiBold" pitchFamily="2" charset="-78"/>
              <a:cs typeface="FAC SemiBold" pitchFamily="2" charset="-78"/>
            </a:endParaRPr>
          </a:p>
          <a:p>
            <a:pPr lvl="0" algn="r" rtl="1">
              <a:lnSpc>
                <a:spcPct val="170000"/>
              </a:lnSpc>
            </a:pPr>
            <a:r>
              <a:rPr lang="ar-SA" sz="5600" b="1" dirty="0">
                <a:solidFill>
                  <a:srgbClr val="475C63"/>
                </a:solidFill>
                <a:latin typeface="FAC SemiBold" pitchFamily="2" charset="-78"/>
                <a:cs typeface="FAC SemiBold" pitchFamily="2" charset="-78"/>
              </a:rPr>
              <a:t>القيم والهوية</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وفيها تم رصد التحديات التي تواجه الأسرة في المملكة والطموحات التي نسعى لتحقيقها مع تركيزنا على اهداف التنمية المستدامة و المؤشرات الدولية والتصنيفات العالمية ذات الأثر الأكبر وعلى ضوئها حُددت عشرة  أهداف رئيسية وهي: </a:t>
            </a:r>
            <a:endParaRPr lang="en-US" sz="5600" b="1" dirty="0">
              <a:solidFill>
                <a:srgbClr val="475C63"/>
              </a:solidFill>
              <a:latin typeface="FAC SemiBold" pitchFamily="2" charset="-78"/>
              <a:cs typeface="FAC SemiBold" pitchFamily="2" charset="-78"/>
            </a:endParaRPr>
          </a:p>
          <a:p>
            <a:pPr marL="0" indent="0" algn="r" rtl="1">
              <a:lnSpc>
                <a:spcPct val="115000"/>
              </a:lnSpc>
              <a:spcAft>
                <a:spcPts val="800"/>
              </a:spcAft>
              <a:buNone/>
            </a:pPr>
            <a:endParaRPr lang="en-SA" sz="2400" b="1" dirty="0">
              <a:solidFill>
                <a:srgbClr val="C29A53"/>
              </a:solidFill>
              <a:latin typeface="FAC SemiBold" pitchFamily="2" charset="-78"/>
              <a:cs typeface="FAC SemiBold" pitchFamily="2" charset="-78"/>
            </a:endParaRPr>
          </a:p>
        </p:txBody>
      </p:sp>
    </p:spTree>
    <p:extLst>
      <p:ext uri="{BB962C8B-B14F-4D97-AF65-F5344CB8AC3E}">
        <p14:creationId xmlns:p14="http://schemas.microsoft.com/office/powerpoint/2010/main" val="140194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029C578-BB57-EC4D-B21B-3B27C43C972E}"/>
              </a:ext>
            </a:extLst>
          </p:cNvPr>
          <p:cNvSpPr txBox="1">
            <a:spLocks/>
          </p:cNvSpPr>
          <p:nvPr/>
        </p:nvSpPr>
        <p:spPr>
          <a:xfrm>
            <a:off x="1088232" y="1767906"/>
            <a:ext cx="9783888" cy="50197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70000"/>
              </a:lnSpc>
              <a:buNone/>
            </a:pPr>
            <a:r>
              <a:rPr lang="ar-SA" sz="5600" b="1" dirty="0">
                <a:solidFill>
                  <a:srgbClr val="475C63"/>
                </a:solidFill>
                <a:latin typeface="FAC SemiBold" pitchFamily="2" charset="-78"/>
                <a:cs typeface="FAC SemiBold" pitchFamily="2" charset="-78"/>
              </a:rPr>
              <a:t>1. زيادة التماسك الأسري في المملكة. </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2. تعزيز التطور الشخصي والمهني للمرأة </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3. تهيئة بيئة مهنية ممكنه لكبار السن </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4. تعزيز المهارات الشخصية والمهنية للأطفال. </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5. تشجيع الثقافة المالية لجميع افراد الأسرة. </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6. تعزيز مشاركة كبار السن في المجتمع. </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7. دعم وتأهيل النساء من الفئات ذوات الظروف الخاصة. </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8. تعزيز ثقافة السلامة والأمان في البيئة الأسرية. </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9. تحفيز افراد الأسرة على التكافل الاجتماعي. </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10. تعزيز قيمة الأسرة في المجتمع. </a:t>
            </a:r>
            <a:endParaRPr lang="en-US" sz="5600" b="1" dirty="0">
              <a:solidFill>
                <a:srgbClr val="475C63"/>
              </a:solidFill>
              <a:latin typeface="FAC SemiBold" pitchFamily="2" charset="-78"/>
              <a:cs typeface="FAC SemiBold" pitchFamily="2" charset="-78"/>
            </a:endParaRPr>
          </a:p>
          <a:p>
            <a:pPr marL="0" indent="0" algn="r" rtl="1">
              <a:lnSpc>
                <a:spcPct val="115000"/>
              </a:lnSpc>
              <a:spcAft>
                <a:spcPts val="800"/>
              </a:spcAft>
              <a:buNone/>
            </a:pPr>
            <a:endParaRPr lang="en-SA" sz="2400" b="1" dirty="0">
              <a:solidFill>
                <a:srgbClr val="C29A53"/>
              </a:solidFill>
              <a:latin typeface="FAC SemiBold" pitchFamily="2" charset="-78"/>
              <a:cs typeface="FAC SemiBold" pitchFamily="2" charset="-78"/>
            </a:endParaRPr>
          </a:p>
        </p:txBody>
      </p:sp>
    </p:spTree>
    <p:extLst>
      <p:ext uri="{BB962C8B-B14F-4D97-AF65-F5344CB8AC3E}">
        <p14:creationId xmlns:p14="http://schemas.microsoft.com/office/powerpoint/2010/main" val="242062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029C578-BB57-EC4D-B21B-3B27C43C972E}"/>
              </a:ext>
            </a:extLst>
          </p:cNvPr>
          <p:cNvSpPr txBox="1">
            <a:spLocks/>
          </p:cNvSpPr>
          <p:nvPr/>
        </p:nvSpPr>
        <p:spPr>
          <a:xfrm>
            <a:off x="1271112" y="1636318"/>
            <a:ext cx="9783888" cy="50197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35000"/>
              </a:lnSpc>
              <a:spcAft>
                <a:spcPts val="800"/>
              </a:spcAft>
              <a:buNone/>
            </a:pPr>
            <a:r>
              <a:rPr lang="ar-SA" sz="6400" b="1" dirty="0">
                <a:solidFill>
                  <a:srgbClr val="C29A53"/>
                </a:solidFill>
                <a:latin typeface="FAC SemiBold" pitchFamily="2" charset="-78"/>
                <a:cs typeface="FAC SemiBold" pitchFamily="2" charset="-78"/>
              </a:rPr>
              <a:t>عمل مجلس شؤون الأسرة على عدة مبادرات منها: </a:t>
            </a:r>
          </a:p>
          <a:p>
            <a:pPr marL="0" indent="0" algn="r" rtl="1">
              <a:lnSpc>
                <a:spcPct val="135000"/>
              </a:lnSpc>
              <a:spcAft>
                <a:spcPts val="800"/>
              </a:spcAft>
              <a:buNone/>
            </a:pPr>
            <a:endParaRPr lang="en-US" sz="6400" b="1" dirty="0">
              <a:solidFill>
                <a:srgbClr val="C29A53"/>
              </a:solidFill>
              <a:latin typeface="FAC SemiBold" pitchFamily="2" charset="-78"/>
              <a:cs typeface="FAC SemiBold" pitchFamily="2" charset="-78"/>
            </a:endParaRPr>
          </a:p>
          <a:p>
            <a:pPr marL="0" indent="0" algn="r" rtl="1">
              <a:buNone/>
            </a:pPr>
            <a:r>
              <a:rPr lang="ar-SA" sz="6400" b="1" dirty="0">
                <a:solidFill>
                  <a:srgbClr val="207B55"/>
                </a:solidFill>
                <a:latin typeface="FAC SemiBold" pitchFamily="2" charset="-78"/>
                <a:cs typeface="FAC SemiBold" pitchFamily="2" charset="-78"/>
              </a:rPr>
              <a:t>1. خطة مواجهة الطلاق وجميع اشكال الفرقة الزوجية </a:t>
            </a:r>
            <a:endParaRPr lang="en-US" sz="6400" b="1" dirty="0">
              <a:solidFill>
                <a:srgbClr val="207B55"/>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يعمل المجلس حالياً على اعداد دراسة علمية تصف وتقيس وتشخص الوضع الراهن للطلاق وجميع أشكال الفرقة الزوجية</a:t>
            </a:r>
            <a:r>
              <a:rPr lang="en-US" sz="5600" b="1" dirty="0">
                <a:solidFill>
                  <a:srgbClr val="475C63"/>
                </a:solidFill>
                <a:latin typeface="FAC SemiBold" pitchFamily="2" charset="-78"/>
                <a:cs typeface="FAC SemiBold" pitchFamily="2" charset="-78"/>
              </a:rPr>
              <a:t>، </a:t>
            </a:r>
            <a:r>
              <a:rPr lang="ar-SA" sz="5600" b="1" dirty="0">
                <a:solidFill>
                  <a:srgbClr val="475C63"/>
                </a:solidFill>
                <a:latin typeface="FAC SemiBold" pitchFamily="2" charset="-78"/>
                <a:cs typeface="FAC SemiBold" pitchFamily="2" charset="-78"/>
              </a:rPr>
              <a:t>تشمل تحديد حجم المشكلة وخصائص المتطلقين، وأشكال الفرقة الزوجية، والمتغيرات النوعية المؤثرة على الفرقة الزوجية والمسببة له، والتحديات مع استشراف المستقبل، في ظل</a:t>
            </a:r>
            <a:r>
              <a:rPr lang="en-US" sz="5600" b="1" dirty="0">
                <a:solidFill>
                  <a:srgbClr val="475C63"/>
                </a:solidFill>
                <a:latin typeface="FAC SemiBold" pitchFamily="2" charset="-78"/>
                <a:cs typeface="FAC SemiBold" pitchFamily="2" charset="-78"/>
              </a:rPr>
              <a:t> كافة</a:t>
            </a:r>
            <a:r>
              <a:rPr lang="ar-SA" sz="5600" b="1" dirty="0">
                <a:solidFill>
                  <a:srgbClr val="475C63"/>
                </a:solidFill>
                <a:latin typeface="FAC SemiBold" pitchFamily="2" charset="-78"/>
                <a:cs typeface="FAC SemiBold" pitchFamily="2" charset="-78"/>
              </a:rPr>
              <a:t> المتغيرات الحالية </a:t>
            </a:r>
            <a:r>
              <a:rPr lang="en-US" sz="5600" b="1" dirty="0">
                <a:solidFill>
                  <a:srgbClr val="475C63"/>
                </a:solidFill>
                <a:latin typeface="FAC SemiBold" pitchFamily="2" charset="-78"/>
                <a:cs typeface="FAC SemiBold" pitchFamily="2" charset="-78"/>
              </a:rPr>
              <a:t>في </a:t>
            </a:r>
            <a:r>
              <a:rPr lang="ar-SA" sz="5600" b="1" dirty="0">
                <a:solidFill>
                  <a:srgbClr val="475C63"/>
                </a:solidFill>
                <a:latin typeface="FAC SemiBold" pitchFamily="2" charset="-78"/>
                <a:cs typeface="FAC SemiBold" pitchFamily="2" charset="-78"/>
              </a:rPr>
              <a:t>المجتمع على </a:t>
            </a:r>
            <a:r>
              <a:rPr lang="en-US" sz="5600" b="1" dirty="0">
                <a:solidFill>
                  <a:srgbClr val="475C63"/>
                </a:solidFill>
                <a:latin typeface="FAC SemiBold" pitchFamily="2" charset="-78"/>
                <a:cs typeface="FAC SemiBold" pitchFamily="2" charset="-78"/>
              </a:rPr>
              <a:t>سبيل المثال التركيبة السكانية، وسن الزواج .. </a:t>
            </a:r>
            <a:r>
              <a:rPr lang="en-US" sz="5600" b="1" dirty="0" err="1">
                <a:solidFill>
                  <a:srgbClr val="475C63"/>
                </a:solidFill>
                <a:latin typeface="FAC SemiBold" pitchFamily="2" charset="-78"/>
                <a:cs typeface="FAC SemiBold" pitchFamily="2" charset="-78"/>
              </a:rPr>
              <a:t>الخ</a:t>
            </a:r>
            <a:r>
              <a:rPr lang="ar-SA" sz="5600" b="1" dirty="0">
                <a:solidFill>
                  <a:srgbClr val="475C63"/>
                </a:solidFill>
                <a:latin typeface="FAC SemiBold" pitchFamily="2" charset="-78"/>
                <a:cs typeface="FAC SemiBold" pitchFamily="2" charset="-78"/>
              </a:rPr>
              <a:t>، حسب التوزيع الجغرافي في المملكة (13 منطقة) ، منتهية بخطة للحد من الطلاق وجميع أشكال الفرقة الزوجية في المملكة.   </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en-US" sz="5600" b="1" dirty="0">
                <a:solidFill>
                  <a:srgbClr val="475C63"/>
                </a:solidFill>
                <a:latin typeface="FAC SemiBold" pitchFamily="2" charset="-78"/>
                <a:cs typeface="FAC SemiBold" pitchFamily="2" charset="-78"/>
              </a:rPr>
              <a:t> </a:t>
            </a:r>
          </a:p>
          <a:p>
            <a:pPr marL="0" indent="0" algn="r" rtl="1">
              <a:lnSpc>
                <a:spcPct val="170000"/>
              </a:lnSpc>
              <a:buNone/>
            </a:pPr>
            <a:r>
              <a:rPr lang="en-US" sz="5600" b="1" dirty="0">
                <a:solidFill>
                  <a:srgbClr val="475C63"/>
                </a:solidFill>
                <a:latin typeface="FAC SemiBold" pitchFamily="2" charset="-78"/>
                <a:cs typeface="FAC SemiBold" pitchFamily="2" charset="-78"/>
              </a:rPr>
              <a:t> </a:t>
            </a:r>
          </a:p>
          <a:p>
            <a:pPr marL="0" indent="0" algn="r" rtl="1">
              <a:lnSpc>
                <a:spcPct val="115000"/>
              </a:lnSpc>
              <a:spcAft>
                <a:spcPts val="800"/>
              </a:spcAft>
              <a:buNone/>
            </a:pPr>
            <a:endParaRPr lang="en-SA" sz="2400" b="1" dirty="0">
              <a:solidFill>
                <a:srgbClr val="C29A53"/>
              </a:solidFill>
              <a:latin typeface="FAC SemiBold" pitchFamily="2" charset="-78"/>
              <a:cs typeface="FAC SemiBold" pitchFamily="2" charset="-78"/>
            </a:endParaRPr>
          </a:p>
        </p:txBody>
      </p:sp>
    </p:spTree>
    <p:extLst>
      <p:ext uri="{BB962C8B-B14F-4D97-AF65-F5344CB8AC3E}">
        <p14:creationId xmlns:p14="http://schemas.microsoft.com/office/powerpoint/2010/main" val="98614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029C578-BB57-EC4D-B21B-3B27C43C972E}"/>
              </a:ext>
            </a:extLst>
          </p:cNvPr>
          <p:cNvSpPr txBox="1">
            <a:spLocks/>
          </p:cNvSpPr>
          <p:nvPr/>
        </p:nvSpPr>
        <p:spPr>
          <a:xfrm>
            <a:off x="1033368" y="1227886"/>
            <a:ext cx="9783888" cy="50197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70000"/>
              </a:lnSpc>
              <a:buNone/>
            </a:pPr>
            <a:r>
              <a:rPr lang="en-US" sz="5600" b="1" dirty="0">
                <a:solidFill>
                  <a:srgbClr val="475C63"/>
                </a:solidFill>
                <a:latin typeface="FAC SemiBold" pitchFamily="2" charset="-78"/>
                <a:cs typeface="FAC SemiBold" pitchFamily="2" charset="-78"/>
              </a:rPr>
              <a:t> </a:t>
            </a:r>
          </a:p>
          <a:p>
            <a:pPr marL="0" lvl="0" indent="0" algn="r" rtl="1">
              <a:buNone/>
            </a:pPr>
            <a:r>
              <a:rPr lang="ar-SA" sz="6400" b="1" dirty="0">
                <a:solidFill>
                  <a:srgbClr val="207B55"/>
                </a:solidFill>
                <a:latin typeface="FAC SemiBold" pitchFamily="2" charset="-78"/>
                <a:cs typeface="FAC SemiBold" pitchFamily="2" charset="-78"/>
              </a:rPr>
              <a:t>2. مبادرة رخصة قيادة الحياة الزوجية: </a:t>
            </a:r>
            <a:endParaRPr lang="en-US" sz="6400" b="1" dirty="0">
              <a:solidFill>
                <a:srgbClr val="207B55"/>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يتُيح البرنامج التدريبي لرخصة قيادة الحياة الزوجية للمقبلين على الزواج وحديثي الزواج قياس مدى الاستعداد النفسي والاجتماعي للزواج، وكذلك مدى امتلاكهم لمنظومة القيم والمهارات والخصائص التي تُمكِّنهم من التعاون والانسجام ويحتوي البرنامج على عدة محاور وهي " المحور القيمي والأخلاقي، المحور الاجتماعي والنفسي، المحور الاقتصادي، المحور الصحي" وكل محور يهتم بتفاصيل دقيقة لأسس بناء الحياة الزوجية الكريمة للوصول الى: </a:t>
            </a:r>
            <a:endParaRPr lang="en-US" sz="5600" b="1" dirty="0">
              <a:solidFill>
                <a:srgbClr val="475C63"/>
              </a:solidFill>
              <a:latin typeface="FAC SemiBold" pitchFamily="2" charset="-78"/>
              <a:cs typeface="FAC SemiBold" pitchFamily="2" charset="-78"/>
            </a:endParaRPr>
          </a:p>
          <a:p>
            <a:pPr marL="0" lvl="0" indent="0" algn="r" rtl="1">
              <a:lnSpc>
                <a:spcPct val="170000"/>
              </a:lnSpc>
              <a:buNone/>
            </a:pPr>
            <a:r>
              <a:rPr lang="ar-SA" sz="5600" b="1" dirty="0">
                <a:solidFill>
                  <a:srgbClr val="475C63"/>
                </a:solidFill>
                <a:latin typeface="FAC SemiBold" pitchFamily="2" charset="-78"/>
                <a:cs typeface="FAC SemiBold" pitchFamily="2" charset="-78"/>
              </a:rPr>
              <a:t>1. اكساب المتدربين أسس ومبادئ ومهارات الحياة الزوجية السليمة والتخطيط لاستدامتها. </a:t>
            </a:r>
            <a:endParaRPr lang="en-US" sz="5600" b="1" dirty="0">
              <a:solidFill>
                <a:srgbClr val="475C63"/>
              </a:solidFill>
              <a:latin typeface="FAC SemiBold" pitchFamily="2" charset="-78"/>
              <a:cs typeface="FAC SemiBold" pitchFamily="2" charset="-78"/>
            </a:endParaRPr>
          </a:p>
          <a:p>
            <a:pPr marL="0" lvl="0" indent="0" algn="r" rtl="1">
              <a:lnSpc>
                <a:spcPct val="170000"/>
              </a:lnSpc>
              <a:buNone/>
            </a:pPr>
            <a:r>
              <a:rPr lang="ar-SA" sz="5600" b="1" dirty="0">
                <a:solidFill>
                  <a:srgbClr val="475C63"/>
                </a:solidFill>
                <a:latin typeface="FAC SemiBold" pitchFamily="2" charset="-78"/>
                <a:cs typeface="FAC SemiBold" pitchFamily="2" charset="-78"/>
              </a:rPr>
              <a:t>2. تزويد المتدربين بمهارات التواصل الفعال ومد الجسور الآلفة بين الزوجين </a:t>
            </a:r>
            <a:endParaRPr lang="en-US" sz="5600" b="1" dirty="0">
              <a:solidFill>
                <a:srgbClr val="475C63"/>
              </a:solidFill>
              <a:latin typeface="FAC SemiBold" pitchFamily="2" charset="-78"/>
              <a:cs typeface="FAC SemiBold" pitchFamily="2" charset="-78"/>
            </a:endParaRPr>
          </a:p>
          <a:p>
            <a:pPr marL="0" lvl="0" indent="0" algn="r" rtl="1">
              <a:lnSpc>
                <a:spcPct val="170000"/>
              </a:lnSpc>
              <a:buNone/>
            </a:pPr>
            <a:r>
              <a:rPr lang="ar-SA" sz="5600" b="1" dirty="0">
                <a:solidFill>
                  <a:srgbClr val="475C63"/>
                </a:solidFill>
                <a:latin typeface="FAC SemiBold" pitchFamily="2" charset="-78"/>
                <a:cs typeface="FAC SemiBold" pitchFamily="2" charset="-78"/>
              </a:rPr>
              <a:t>3. اكساب المشاركين المهارات الفكرية والنفسية والاجتماعية المطلوبة لمواجهة المشاكل والأزمات الأسرية وحلها. </a:t>
            </a:r>
            <a:endParaRPr lang="en-US" sz="5600" b="1" dirty="0">
              <a:solidFill>
                <a:srgbClr val="475C63"/>
              </a:solidFill>
              <a:latin typeface="FAC SemiBold" pitchFamily="2" charset="-78"/>
              <a:cs typeface="FAC SemiBold" pitchFamily="2" charset="-78"/>
            </a:endParaRPr>
          </a:p>
          <a:p>
            <a:pPr marL="0" lvl="0" indent="0" algn="r" rtl="1">
              <a:lnSpc>
                <a:spcPct val="170000"/>
              </a:lnSpc>
              <a:buNone/>
            </a:pPr>
            <a:r>
              <a:rPr lang="ar-SA" sz="5600" b="1" dirty="0">
                <a:solidFill>
                  <a:srgbClr val="475C63"/>
                </a:solidFill>
                <a:latin typeface="FAC SemiBold" pitchFamily="2" charset="-78"/>
                <a:cs typeface="FAC SemiBold" pitchFamily="2" charset="-78"/>
              </a:rPr>
              <a:t>4. اكساب المتدربين المهارات المطلوبة لإدارة الجانب الاقتصادي من حياتهم الزوجية. </a:t>
            </a:r>
            <a:endParaRPr lang="en-US" sz="5600" b="1" dirty="0">
              <a:solidFill>
                <a:srgbClr val="475C63"/>
              </a:solidFill>
              <a:latin typeface="FAC SemiBold" pitchFamily="2" charset="-78"/>
              <a:cs typeface="FAC SemiBold" pitchFamily="2" charset="-78"/>
            </a:endParaRPr>
          </a:p>
          <a:p>
            <a:pPr marL="0" lvl="0" indent="0" algn="r" rtl="1">
              <a:lnSpc>
                <a:spcPct val="170000"/>
              </a:lnSpc>
              <a:buNone/>
            </a:pPr>
            <a:r>
              <a:rPr lang="ar-SA" sz="5600" b="1" dirty="0">
                <a:solidFill>
                  <a:srgbClr val="475C63"/>
                </a:solidFill>
                <a:latin typeface="FAC SemiBold" pitchFamily="2" charset="-78"/>
                <a:cs typeface="FAC SemiBold" pitchFamily="2" charset="-78"/>
              </a:rPr>
              <a:t>50 بناء علاقة زوجية صحيحة في الجانب الصحي من حياتهم الزوجية. </a:t>
            </a:r>
            <a:endParaRPr lang="en-US" sz="5600" b="1" dirty="0">
              <a:solidFill>
                <a:srgbClr val="475C63"/>
              </a:solidFill>
              <a:latin typeface="FAC SemiBold" pitchFamily="2" charset="-78"/>
              <a:cs typeface="FAC SemiBold" pitchFamily="2" charset="-78"/>
            </a:endParaRPr>
          </a:p>
          <a:p>
            <a:pPr marL="0" indent="0" algn="r" rtl="1">
              <a:lnSpc>
                <a:spcPct val="170000"/>
              </a:lnSpc>
              <a:buNone/>
            </a:pPr>
            <a:r>
              <a:rPr lang="ar-SA" sz="5600" b="1" dirty="0">
                <a:solidFill>
                  <a:srgbClr val="475C63"/>
                </a:solidFill>
                <a:latin typeface="FAC SemiBold" pitchFamily="2" charset="-78"/>
                <a:cs typeface="FAC SemiBold" pitchFamily="2" charset="-78"/>
              </a:rPr>
              <a:t>والبرنامج قُدم الكترونياً ومجانياً وتم اطلاقه على موقع مجلس شؤون الأسرة </a:t>
            </a:r>
            <a:r>
              <a:rPr lang="en-US" sz="5600" b="1" dirty="0">
                <a:solidFill>
                  <a:srgbClr val="475C63"/>
                </a:solidFill>
                <a:latin typeface="FAC SemiBold" pitchFamily="2" charset="-78"/>
                <a:cs typeface="FAC SemiBold" pitchFamily="2" charset="-78"/>
              </a:rPr>
              <a:t>https://www.fac.gov.sa</a:t>
            </a:r>
          </a:p>
          <a:p>
            <a:pPr marL="0" indent="0" algn="r" rtl="1">
              <a:lnSpc>
                <a:spcPct val="170000"/>
              </a:lnSpc>
              <a:buNone/>
            </a:pPr>
            <a:r>
              <a:rPr lang="en-US" sz="5600" b="1" dirty="0">
                <a:solidFill>
                  <a:srgbClr val="475C63"/>
                </a:solidFill>
                <a:latin typeface="FAC SemiBold" pitchFamily="2" charset="-78"/>
                <a:cs typeface="FAC SemiBold" pitchFamily="2" charset="-78"/>
              </a:rPr>
              <a:t> </a:t>
            </a:r>
          </a:p>
          <a:p>
            <a:pPr marL="0" indent="0" algn="r" rtl="1">
              <a:lnSpc>
                <a:spcPct val="115000"/>
              </a:lnSpc>
              <a:spcAft>
                <a:spcPts val="800"/>
              </a:spcAft>
              <a:buNone/>
            </a:pPr>
            <a:endParaRPr lang="en-SA" sz="2400" b="1" dirty="0">
              <a:solidFill>
                <a:srgbClr val="C29A53"/>
              </a:solidFill>
              <a:latin typeface="FAC SemiBold" pitchFamily="2" charset="-78"/>
              <a:cs typeface="FAC SemiBold" pitchFamily="2" charset="-78"/>
            </a:endParaRPr>
          </a:p>
        </p:txBody>
      </p:sp>
    </p:spTree>
    <p:extLst>
      <p:ext uri="{BB962C8B-B14F-4D97-AF65-F5344CB8AC3E}">
        <p14:creationId xmlns:p14="http://schemas.microsoft.com/office/powerpoint/2010/main" val="178828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029C578-BB57-EC4D-B21B-3B27C43C972E}"/>
              </a:ext>
            </a:extLst>
          </p:cNvPr>
          <p:cNvSpPr txBox="1">
            <a:spLocks/>
          </p:cNvSpPr>
          <p:nvPr/>
        </p:nvSpPr>
        <p:spPr>
          <a:xfrm>
            <a:off x="1204056" y="1819198"/>
            <a:ext cx="9783888" cy="50197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1">
              <a:buNone/>
            </a:pPr>
            <a:r>
              <a:rPr lang="en-US" sz="5600" b="1" dirty="0">
                <a:solidFill>
                  <a:srgbClr val="475C63"/>
                </a:solidFill>
                <a:latin typeface="FAC SemiBold" pitchFamily="2" charset="-78"/>
                <a:cs typeface="FAC SemiBold" pitchFamily="2" charset="-78"/>
              </a:rPr>
              <a:t> </a:t>
            </a:r>
          </a:p>
          <a:p>
            <a:pPr marL="0" indent="0" algn="r" rtl="1">
              <a:buNone/>
            </a:pPr>
            <a:r>
              <a:rPr lang="ar-SA" sz="6400" b="1" dirty="0">
                <a:solidFill>
                  <a:srgbClr val="207B55"/>
                </a:solidFill>
                <a:latin typeface="FAC SemiBold" pitchFamily="2" charset="-78"/>
                <a:cs typeface="FAC SemiBold" pitchFamily="2" charset="-78"/>
              </a:rPr>
              <a:t>3. مبادرة العائلة الرقمية </a:t>
            </a:r>
            <a:r>
              <a:rPr lang="en-US" sz="6400" b="1" dirty="0" err="1">
                <a:solidFill>
                  <a:srgbClr val="207B55"/>
                </a:solidFill>
                <a:latin typeface="FAC SemiBold" pitchFamily="2" charset="-78"/>
                <a:cs typeface="FAC SemiBold" pitchFamily="2" charset="-78"/>
              </a:rPr>
              <a:t>famcare</a:t>
            </a:r>
            <a:r>
              <a:rPr lang="en-US" sz="6400" b="1" dirty="0">
                <a:solidFill>
                  <a:srgbClr val="207B55"/>
                </a:solidFill>
                <a:latin typeface="FAC SemiBold" pitchFamily="2" charset="-78"/>
                <a:cs typeface="FAC SemiBold" pitchFamily="2" charset="-78"/>
              </a:rPr>
              <a:t>  </a:t>
            </a:r>
          </a:p>
          <a:p>
            <a:pPr marL="0" indent="0" algn="just" rtl="1">
              <a:lnSpc>
                <a:spcPct val="170000"/>
              </a:lnSpc>
              <a:buNone/>
            </a:pPr>
            <a:r>
              <a:rPr lang="ar-SA" sz="5600" b="1" dirty="0">
                <a:solidFill>
                  <a:srgbClr val="475C63"/>
                </a:solidFill>
                <a:latin typeface="FAC SemiBold" pitchFamily="2" charset="-78"/>
                <a:cs typeface="FAC SemiBold" pitchFamily="2" charset="-78"/>
              </a:rPr>
              <a:t>منصة إلكترونية لتقديم الاستشارات الأسرية والاجتماعية والدعم النفسي مع أفضل الاستشاريين والأخصائيين المعتمدين والمتاحين على مدار 24 ساعة بكل سرية تامة وأسعار بمتناول الجميع</a:t>
            </a:r>
            <a:r>
              <a:rPr lang="en-US" sz="5600" b="1" dirty="0">
                <a:solidFill>
                  <a:srgbClr val="475C63"/>
                </a:solidFill>
                <a:latin typeface="FAC SemiBold" pitchFamily="2" charset="-78"/>
                <a:cs typeface="FAC SemiBold" pitchFamily="2" charset="-78"/>
              </a:rPr>
              <a:t>. </a:t>
            </a:r>
            <a:r>
              <a:rPr lang="ar-SA" sz="5600" b="1" dirty="0">
                <a:solidFill>
                  <a:srgbClr val="475C63"/>
                </a:solidFill>
                <a:latin typeface="FAC SemiBold" pitchFamily="2" charset="-78"/>
                <a:cs typeface="FAC SemiBold" pitchFamily="2" charset="-78"/>
              </a:rPr>
              <a:t>بهدف تعزيز استقرار الأسرة وازدهارها بتمكينها من التخطيط الواعي واتخاذ القرار والاستفادة من فرص التقدم والنجاح وهي مبادرة بإشراف مجلس شؤون الأسرة وبالشراكة مع جامعة الأميرة نورة بنت عبدالرحمن ممثلاً بمعهد التنمية والخدمات الاستشارية، تم إطلاقها بتاريخ 08 / 10 / 2020م. </a:t>
            </a:r>
          </a:p>
          <a:p>
            <a:pPr marL="0" indent="0" algn="just" rtl="1">
              <a:lnSpc>
                <a:spcPct val="170000"/>
              </a:lnSpc>
              <a:buNone/>
            </a:pPr>
            <a:r>
              <a:rPr lang="ar-SA" sz="5600" b="1" dirty="0">
                <a:solidFill>
                  <a:srgbClr val="475C63"/>
                </a:solidFill>
                <a:latin typeface="FAC SemiBold" pitchFamily="2" charset="-78"/>
                <a:cs typeface="FAC SemiBold" pitchFamily="2" charset="-78"/>
              </a:rPr>
              <a:t>احصائيات الربع الأول من عام 2024م </a:t>
            </a:r>
          </a:p>
          <a:p>
            <a:pPr marL="0" indent="0" algn="just" rtl="1">
              <a:lnSpc>
                <a:spcPct val="170000"/>
              </a:lnSpc>
              <a:buNone/>
            </a:pPr>
            <a:r>
              <a:rPr lang="ar-SA" sz="5600" b="1" dirty="0">
                <a:solidFill>
                  <a:srgbClr val="475C63"/>
                </a:solidFill>
                <a:latin typeface="FAC SemiBold" pitchFamily="2" charset="-78"/>
                <a:cs typeface="FAC SemiBold" pitchFamily="2" charset="-78"/>
              </a:rPr>
              <a:t>عدد المستخدمين = 363.849 مستخدم </a:t>
            </a:r>
            <a:r>
              <a:rPr lang="ar-SA" sz="5600" b="1" dirty="0" err="1">
                <a:solidFill>
                  <a:srgbClr val="475C63"/>
                </a:solidFill>
                <a:latin typeface="FAC SemiBold" pitchFamily="2" charset="-78"/>
                <a:cs typeface="FAC SemiBold" pitchFamily="2" charset="-78"/>
              </a:rPr>
              <a:t>بزبادة</a:t>
            </a:r>
            <a:r>
              <a:rPr lang="ar-SA" sz="5600" b="1" dirty="0">
                <a:solidFill>
                  <a:srgbClr val="475C63"/>
                </a:solidFill>
                <a:latin typeface="FAC SemiBold" pitchFamily="2" charset="-78"/>
                <a:cs typeface="FAC SemiBold" pitchFamily="2" charset="-78"/>
              </a:rPr>
              <a:t> 17.494 </a:t>
            </a:r>
          </a:p>
          <a:p>
            <a:pPr marL="0" indent="0" algn="just" rtl="1">
              <a:lnSpc>
                <a:spcPct val="170000"/>
              </a:lnSpc>
              <a:buNone/>
            </a:pPr>
            <a:r>
              <a:rPr lang="ar-SA" sz="5600" b="1" dirty="0">
                <a:solidFill>
                  <a:srgbClr val="475C63"/>
                </a:solidFill>
                <a:latin typeface="FAC SemiBold" pitchFamily="2" charset="-78"/>
                <a:cs typeface="FAC SemiBold" pitchFamily="2" charset="-78"/>
              </a:rPr>
              <a:t>جلسات منعقدة = 83.408 جلسة بزيادة 3.827 </a:t>
            </a:r>
          </a:p>
          <a:p>
            <a:pPr marL="0" indent="0" algn="just" rtl="1">
              <a:lnSpc>
                <a:spcPct val="170000"/>
              </a:lnSpc>
              <a:buNone/>
            </a:pPr>
            <a:r>
              <a:rPr lang="ar-SA" sz="5600" b="1" dirty="0">
                <a:solidFill>
                  <a:srgbClr val="475C63"/>
                </a:solidFill>
                <a:latin typeface="FAC SemiBold" pitchFamily="2" charset="-78"/>
                <a:cs typeface="FAC SemiBold" pitchFamily="2" charset="-78"/>
              </a:rPr>
              <a:t>جلسات مدفوعة = 51.146 جلسة بزيادة 4.099 </a:t>
            </a:r>
          </a:p>
          <a:p>
            <a:pPr marL="0" indent="0" algn="just" rtl="1">
              <a:lnSpc>
                <a:spcPct val="170000"/>
              </a:lnSpc>
              <a:buNone/>
            </a:pPr>
            <a:r>
              <a:rPr lang="ar-SA" sz="5600" b="1" dirty="0">
                <a:solidFill>
                  <a:srgbClr val="475C63"/>
                </a:solidFill>
                <a:latin typeface="FAC SemiBold" pitchFamily="2" charset="-78"/>
                <a:cs typeface="FAC SemiBold" pitchFamily="2" charset="-78"/>
              </a:rPr>
              <a:t>عدد الاخصائيات = 96 اخصائية </a:t>
            </a:r>
            <a:r>
              <a:rPr lang="ar-SA" sz="5600" b="1">
                <a:solidFill>
                  <a:srgbClr val="475C63"/>
                </a:solidFill>
                <a:latin typeface="FAC SemiBold" pitchFamily="2" charset="-78"/>
                <a:cs typeface="FAC SemiBold" pitchFamily="2" charset="-78"/>
              </a:rPr>
              <a:t>مؤهلة ومدربة </a:t>
            </a:r>
            <a:endParaRPr lang="en-US" sz="5600" b="1" dirty="0">
              <a:solidFill>
                <a:srgbClr val="475C63"/>
              </a:solidFill>
              <a:latin typeface="FAC SemiBold" pitchFamily="2" charset="-78"/>
              <a:cs typeface="FAC SemiBold" pitchFamily="2" charset="-78"/>
            </a:endParaRPr>
          </a:p>
          <a:p>
            <a:pPr marL="0" indent="0" algn="r" rtl="1">
              <a:lnSpc>
                <a:spcPct val="115000"/>
              </a:lnSpc>
              <a:spcAft>
                <a:spcPts val="800"/>
              </a:spcAft>
              <a:buNone/>
            </a:pPr>
            <a:endParaRPr lang="en-SA" sz="2400" b="1" dirty="0">
              <a:solidFill>
                <a:srgbClr val="C29A53"/>
              </a:solidFill>
              <a:latin typeface="FAC SemiBold" pitchFamily="2" charset="-78"/>
              <a:cs typeface="FAC SemiBold" pitchFamily="2" charset="-78"/>
            </a:endParaRPr>
          </a:p>
        </p:txBody>
      </p:sp>
    </p:spTree>
    <p:extLst>
      <p:ext uri="{BB962C8B-B14F-4D97-AF65-F5344CB8AC3E}">
        <p14:creationId xmlns:p14="http://schemas.microsoft.com/office/powerpoint/2010/main" val="156682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029C578-BB57-EC4D-B21B-3B27C43C972E}"/>
              </a:ext>
            </a:extLst>
          </p:cNvPr>
          <p:cNvSpPr txBox="1">
            <a:spLocks/>
          </p:cNvSpPr>
          <p:nvPr/>
        </p:nvSpPr>
        <p:spPr>
          <a:xfrm>
            <a:off x="1204056" y="1819198"/>
            <a:ext cx="9783888" cy="5019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15000"/>
              </a:lnSpc>
              <a:spcAft>
                <a:spcPts val="800"/>
              </a:spcAft>
              <a:buNone/>
            </a:pPr>
            <a:endParaRPr lang="en-SA" sz="2400" b="1" dirty="0">
              <a:solidFill>
                <a:srgbClr val="C29A53"/>
              </a:solidFill>
              <a:latin typeface="FAC SemiBold" pitchFamily="2" charset="-78"/>
              <a:cs typeface="FAC SemiBold" pitchFamily="2" charset="-78"/>
            </a:endParaRPr>
          </a:p>
        </p:txBody>
      </p:sp>
      <p:sp>
        <p:nvSpPr>
          <p:cNvPr id="2" name="مستطيل 1">
            <a:extLst>
              <a:ext uri="{FF2B5EF4-FFF2-40B4-BE49-F238E27FC236}">
                <a16:creationId xmlns:a16="http://schemas.microsoft.com/office/drawing/2014/main" id="{8553985E-6E8B-4A07-B731-C64AADA3CA98}"/>
              </a:ext>
            </a:extLst>
          </p:cNvPr>
          <p:cNvSpPr/>
          <p:nvPr/>
        </p:nvSpPr>
        <p:spPr>
          <a:xfrm>
            <a:off x="1054608" y="2381887"/>
            <a:ext cx="9933336" cy="2712794"/>
          </a:xfrm>
          <a:prstGeom prst="rect">
            <a:avLst/>
          </a:prstGeom>
        </p:spPr>
        <p:txBody>
          <a:bodyPr wrap="square">
            <a:spAutoFit/>
          </a:bodyPr>
          <a:lstStyle/>
          <a:p>
            <a:pPr marR="0" lvl="0" algn="r" rtl="1">
              <a:lnSpc>
                <a:spcPct val="70000"/>
              </a:lnSpc>
              <a:spcBef>
                <a:spcPts val="1000"/>
              </a:spcBef>
              <a:spcAft>
                <a:spcPts val="0"/>
              </a:spcAft>
            </a:pPr>
            <a:r>
              <a:rPr lang="ar-SA" sz="1600" b="1" dirty="0">
                <a:solidFill>
                  <a:srgbClr val="207B55"/>
                </a:solidFill>
                <a:latin typeface="FAC SemiBold" pitchFamily="2" charset="-78"/>
                <a:cs typeface="FAC SemiBold" pitchFamily="2" charset="-78"/>
              </a:rPr>
              <a:t>4. سلسلة حوارات أسرية </a:t>
            </a:r>
            <a:endParaRPr lang="en-US" sz="1600" b="1" dirty="0">
              <a:solidFill>
                <a:srgbClr val="207B55"/>
              </a:solidFill>
              <a:latin typeface="FAC SemiBold" pitchFamily="2" charset="-78"/>
              <a:cs typeface="FAC SemiBold" pitchFamily="2" charset="-78"/>
            </a:endParaRPr>
          </a:p>
          <a:p>
            <a:pPr algn="r" rtl="1">
              <a:lnSpc>
                <a:spcPct val="150000"/>
              </a:lnSpc>
              <a:spcBef>
                <a:spcPts val="1000"/>
              </a:spcBef>
            </a:pPr>
            <a:r>
              <a:rPr lang="ar-SA" sz="1400" b="1" dirty="0">
                <a:solidFill>
                  <a:srgbClr val="475C63"/>
                </a:solidFill>
                <a:latin typeface="FAC SemiBold" pitchFamily="2" charset="-78"/>
                <a:cs typeface="FAC SemiBold" pitchFamily="2" charset="-78"/>
              </a:rPr>
              <a:t>           أقام المجلس سلسلة جلسات حوارية مع الشباب والشابات والتي تتناول محورين مهمين وهي مرحلة التهيئة للزواج ومرحلة السنوات الخمس الأولى من الزواج والـتي سيستضيف من خلالها عـلى طاولـة الحـوار الشباب والشابات من الجنسين للتحاور مع المختصين بالشـأن الأسري، لمناقشة رؤية الشباب حول مؤسسة الزواج والتحديات التي تواجههم ودور المجتمع في تقديم الحلول لمعالجتها للوصول الى رصد تطلعاتهم وتوقعاتهم عند الاقدام على الزواج و خلال السنوات الأولى ، ورصد التحديات والمسببات التي تواجه الشباب من الجنسين وتؤدي الى تأخر سن الزواج بهدف الخروج بمقترحات عملية نابعة من الشباب والشابات والخبراء لمعالجة الأفكار الخاطئة والتحديات والمخاوف التي </a:t>
            </a:r>
            <a:r>
              <a:rPr lang="ar-SA" sz="1400" b="1" dirty="0" err="1">
                <a:solidFill>
                  <a:srgbClr val="475C63"/>
                </a:solidFill>
                <a:latin typeface="FAC SemiBold" pitchFamily="2" charset="-78"/>
                <a:cs typeface="FAC SemiBold" pitchFamily="2" charset="-78"/>
              </a:rPr>
              <a:t>يواجهونها</a:t>
            </a:r>
            <a:r>
              <a:rPr lang="ar-SA" sz="1400" b="1" dirty="0">
                <a:solidFill>
                  <a:srgbClr val="475C63"/>
                </a:solidFill>
                <a:latin typeface="FAC SemiBold" pitchFamily="2" charset="-78"/>
                <a:cs typeface="FAC SemiBold" pitchFamily="2" charset="-78"/>
              </a:rPr>
              <a:t> والتي سيبنى على نتائجها برامـج ومبادرات ذات نفـع وأثـر إيجابـي علـى كيـان الأسرة بـكل مكوناتـه واستفاد من الجلسات الحوارية 551 شاب وشابه </a:t>
            </a:r>
            <a:r>
              <a:rPr lang="ar-SA" dirty="0">
                <a:latin typeface="Calibri" panose="020F0502020204030204" pitchFamily="34" charset="0"/>
                <a:ea typeface="Calibri" panose="020F0502020204030204" pitchFamily="34" charset="0"/>
                <a:cs typeface="Sakkal Majalla" panose="02000000000000000000" pitchFamily="2" charset="-78"/>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8827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941</Words>
  <Application>Microsoft Office PowerPoint</Application>
  <PresentationFormat>شاشة عريضة</PresentationFormat>
  <Paragraphs>67</Paragraphs>
  <Slides>11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11</vt:i4>
      </vt:variant>
    </vt:vector>
  </HeadingPairs>
  <TitlesOfParts>
    <vt:vector size="16" baseType="lpstr">
      <vt:lpstr>Arial</vt:lpstr>
      <vt:lpstr>Calibri</vt:lpstr>
      <vt:lpstr>FAC</vt:lpstr>
      <vt:lpstr>FAC SemiBold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حصه المهنا</cp:lastModifiedBy>
  <cp:revision>24</cp:revision>
  <cp:lastPrinted>2024-06-30T09:11:57Z</cp:lastPrinted>
  <dcterms:created xsi:type="dcterms:W3CDTF">2023-02-19T08:08:18Z</dcterms:created>
  <dcterms:modified xsi:type="dcterms:W3CDTF">2024-07-01T10:17:02Z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cebf2f5-dee6-403f-8a2a-296d92d3ce27_Enabled">
    <vt:lpwstr>true</vt:lpwstr>
  </property>
  <property fmtid="{D5CDD505-2E9C-101B-9397-08002B2CF9AE}" pid="3" name="MSIP_Label_5cebf2f5-dee6-403f-8a2a-296d92d3ce27_SetDate">
    <vt:lpwstr>2024-06-30T09:12:52Z</vt:lpwstr>
  </property>
  <property fmtid="{D5CDD505-2E9C-101B-9397-08002B2CF9AE}" pid="4" name="MSIP_Label_5cebf2f5-dee6-403f-8a2a-296d92d3ce27_Method">
    <vt:lpwstr>Standard</vt:lpwstr>
  </property>
  <property fmtid="{D5CDD505-2E9C-101B-9397-08002B2CF9AE}" pid="5" name="MSIP_Label_5cebf2f5-dee6-403f-8a2a-296d92d3ce27_Name">
    <vt:lpwstr>Internal</vt:lpwstr>
  </property>
  <property fmtid="{D5CDD505-2E9C-101B-9397-08002B2CF9AE}" pid="6" name="MSIP_Label_5cebf2f5-dee6-403f-8a2a-296d92d3ce27_SiteId">
    <vt:lpwstr>7c65bb51-39b0-4cd9-bcdd-b68d86af1a8c</vt:lpwstr>
  </property>
  <property fmtid="{D5CDD505-2E9C-101B-9397-08002B2CF9AE}" pid="7" name="MSIP_Label_5cebf2f5-dee6-403f-8a2a-296d92d3ce27_ActionId">
    <vt:lpwstr>89d67781-ef1a-4fc0-9706-fb745f9fa06f</vt:lpwstr>
  </property>
  <property fmtid="{D5CDD505-2E9C-101B-9397-08002B2CF9AE}" pid="8" name="MSIP_Label_5cebf2f5-dee6-403f-8a2a-296d92d3ce27_ContentBits">
    <vt:lpwstr>3</vt:lpwstr>
  </property>
</Properties>
</file>