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charts/chart3.xml" ContentType="application/vnd.openxmlformats-officedocument.drawingml.chart+xml"/>
  <Override PartName="/ppt/theme/themeOverride2.xml" ContentType="application/vnd.openxmlformats-officedocument.themeOverride+xml"/>
  <Override PartName="/ppt/charts/chart4.xml" ContentType="application/vnd.openxmlformats-officedocument.drawingml.chart+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57" r:id="rId3"/>
    <p:sldId id="278" r:id="rId4"/>
    <p:sldId id="273" r:id="rId5"/>
    <p:sldId id="279" r:id="rId6"/>
    <p:sldId id="287" r:id="rId7"/>
    <p:sldId id="288" r:id="rId8"/>
    <p:sldId id="281" r:id="rId9"/>
    <p:sldId id="275" r:id="rId10"/>
    <p:sldId id="274" r:id="rId11"/>
    <p:sldId id="282" r:id="rId12"/>
    <p:sldId id="283" r:id="rId13"/>
    <p:sldId id="266" r:id="rId14"/>
    <p:sldId id="284" r:id="rId15"/>
    <p:sldId id="285" r:id="rId16"/>
    <p:sldId id="286" r:id="rId17"/>
    <p:sldId id="276"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206" autoAdjust="0"/>
    <p:restoredTop sz="94662" autoAdjust="0"/>
  </p:normalViewPr>
  <p:slideViewPr>
    <p:cSldViewPr>
      <p:cViewPr varScale="1">
        <p:scale>
          <a:sx n="53" d="100"/>
          <a:sy n="53" d="100"/>
        </p:scale>
        <p:origin x="970" y="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bah halimi" userId="0f693725140a9e8b" providerId="LiveId" clId="{D28B1BC9-53D9-420D-95F0-34AED341E319}"/>
    <pc:docChg chg="undo redo custSel addSld delSld modSld">
      <pc:chgData name="rabah halimi" userId="0f693725140a9e8b" providerId="LiveId" clId="{D28B1BC9-53D9-420D-95F0-34AED341E319}" dt="2024-06-30T01:00:51.342" v="2047" actId="1076"/>
      <pc:docMkLst>
        <pc:docMk/>
      </pc:docMkLst>
      <pc:sldChg chg="addSp delSp modSp mod">
        <pc:chgData name="rabah halimi" userId="0f693725140a9e8b" providerId="LiveId" clId="{D28B1BC9-53D9-420D-95F0-34AED341E319}" dt="2024-06-30T01:00:51.342" v="2047" actId="1076"/>
        <pc:sldMkLst>
          <pc:docMk/>
          <pc:sldMk cId="0" sldId="256"/>
        </pc:sldMkLst>
        <pc:spChg chg="del mod">
          <ac:chgData name="rabah halimi" userId="0f693725140a9e8b" providerId="LiveId" clId="{D28B1BC9-53D9-420D-95F0-34AED341E319}" dt="2024-06-29T22:44:30.774" v="244" actId="478"/>
          <ac:spMkLst>
            <pc:docMk/>
            <pc:sldMk cId="0" sldId="256"/>
            <ac:spMk id="3" creationId="{00000000-0000-0000-0000-000000000000}"/>
          </ac:spMkLst>
        </pc:spChg>
        <pc:spChg chg="add del mod">
          <ac:chgData name="rabah halimi" userId="0f693725140a9e8b" providerId="LiveId" clId="{D28B1BC9-53D9-420D-95F0-34AED341E319}" dt="2024-06-29T22:44:43.882" v="247" actId="478"/>
          <ac:spMkLst>
            <pc:docMk/>
            <pc:sldMk cId="0" sldId="256"/>
            <ac:spMk id="4" creationId="{9E7053CE-4BC3-4482-B25B-4C964BBF2946}"/>
          </ac:spMkLst>
        </pc:spChg>
        <pc:graphicFrameChg chg="mod">
          <ac:chgData name="rabah halimi" userId="0f693725140a9e8b" providerId="LiveId" clId="{D28B1BC9-53D9-420D-95F0-34AED341E319}" dt="2024-06-30T01:00:30.253" v="2045"/>
          <ac:graphicFrameMkLst>
            <pc:docMk/>
            <pc:sldMk cId="0" sldId="256"/>
            <ac:graphicFrameMk id="5" creationId="{00000000-0000-0000-0000-000000000000}"/>
          </ac:graphicFrameMkLst>
        </pc:graphicFrameChg>
        <pc:picChg chg="mod">
          <ac:chgData name="rabah halimi" userId="0f693725140a9e8b" providerId="LiveId" clId="{D28B1BC9-53D9-420D-95F0-34AED341E319}" dt="2024-06-30T01:00:51.342" v="2047" actId="1076"/>
          <ac:picMkLst>
            <pc:docMk/>
            <pc:sldMk cId="0" sldId="256"/>
            <ac:picMk id="6" creationId="{00000000-0000-0000-0000-000000000000}"/>
          </ac:picMkLst>
        </pc:picChg>
        <pc:picChg chg="del">
          <ac:chgData name="rabah halimi" userId="0f693725140a9e8b" providerId="LiveId" clId="{D28B1BC9-53D9-420D-95F0-34AED341E319}" dt="2024-06-29T22:44:34.065" v="245" actId="478"/>
          <ac:picMkLst>
            <pc:docMk/>
            <pc:sldMk cId="0" sldId="256"/>
            <ac:picMk id="7" creationId="{00000000-0000-0000-0000-000000000000}"/>
          </ac:picMkLst>
        </pc:picChg>
      </pc:sldChg>
      <pc:sldChg chg="modSp mod">
        <pc:chgData name="rabah halimi" userId="0f693725140a9e8b" providerId="LiveId" clId="{D28B1BC9-53D9-420D-95F0-34AED341E319}" dt="2024-06-29T23:25:22.409" v="749" actId="27636"/>
        <pc:sldMkLst>
          <pc:docMk/>
          <pc:sldMk cId="0" sldId="257"/>
        </pc:sldMkLst>
        <pc:spChg chg="mod">
          <ac:chgData name="rabah halimi" userId="0f693725140a9e8b" providerId="LiveId" clId="{D28B1BC9-53D9-420D-95F0-34AED341E319}" dt="2024-06-29T23:25:22.409" v="749" actId="27636"/>
          <ac:spMkLst>
            <pc:docMk/>
            <pc:sldMk cId="0" sldId="257"/>
            <ac:spMk id="3" creationId="{00000000-0000-0000-0000-000000000000}"/>
          </ac:spMkLst>
        </pc:spChg>
      </pc:sldChg>
      <pc:sldChg chg="modSp del">
        <pc:chgData name="rabah halimi" userId="0f693725140a9e8b" providerId="LiveId" clId="{D28B1BC9-53D9-420D-95F0-34AED341E319}" dt="2024-06-29T22:56:02.424" v="392" actId="2696"/>
        <pc:sldMkLst>
          <pc:docMk/>
          <pc:sldMk cId="0" sldId="258"/>
        </pc:sldMkLst>
        <pc:graphicFrameChg chg="mod">
          <ac:chgData name="rabah halimi" userId="0f693725140a9e8b" providerId="LiveId" clId="{D28B1BC9-53D9-420D-95F0-34AED341E319}" dt="2024-06-29T22:52:32.834" v="376" actId="20577"/>
          <ac:graphicFrameMkLst>
            <pc:docMk/>
            <pc:sldMk cId="0" sldId="258"/>
            <ac:graphicFrameMk id="8" creationId="{00000000-0000-0000-0000-000000000000}"/>
          </ac:graphicFrameMkLst>
        </pc:graphicFrameChg>
      </pc:sldChg>
      <pc:sldChg chg="modSp del mod">
        <pc:chgData name="rabah halimi" userId="0f693725140a9e8b" providerId="LiveId" clId="{D28B1BC9-53D9-420D-95F0-34AED341E319}" dt="2024-06-29T22:56:07.417" v="393" actId="2696"/>
        <pc:sldMkLst>
          <pc:docMk/>
          <pc:sldMk cId="0" sldId="259"/>
        </pc:sldMkLst>
        <pc:spChg chg="mod">
          <ac:chgData name="rabah halimi" userId="0f693725140a9e8b" providerId="LiveId" clId="{D28B1BC9-53D9-420D-95F0-34AED341E319}" dt="2024-06-29T22:52:07.359" v="369" actId="6549"/>
          <ac:spMkLst>
            <pc:docMk/>
            <pc:sldMk cId="0" sldId="259"/>
            <ac:spMk id="4" creationId="{00000000-0000-0000-0000-000000000000}"/>
          </ac:spMkLst>
        </pc:spChg>
      </pc:sldChg>
      <pc:sldChg chg="del">
        <pc:chgData name="rabah halimi" userId="0f693725140a9e8b" providerId="LiveId" clId="{D28B1BC9-53D9-420D-95F0-34AED341E319}" dt="2024-06-29T22:56:47.413" v="399" actId="2696"/>
        <pc:sldMkLst>
          <pc:docMk/>
          <pc:sldMk cId="0" sldId="260"/>
        </pc:sldMkLst>
      </pc:sldChg>
      <pc:sldChg chg="del">
        <pc:chgData name="rabah halimi" userId="0f693725140a9e8b" providerId="LiveId" clId="{D28B1BC9-53D9-420D-95F0-34AED341E319}" dt="2024-06-29T22:56:39.413" v="397" actId="2696"/>
        <pc:sldMkLst>
          <pc:docMk/>
          <pc:sldMk cId="0" sldId="262"/>
        </pc:sldMkLst>
      </pc:sldChg>
      <pc:sldChg chg="del">
        <pc:chgData name="rabah halimi" userId="0f693725140a9e8b" providerId="LiveId" clId="{D28B1BC9-53D9-420D-95F0-34AED341E319}" dt="2024-06-29T22:56:36.773" v="396" actId="2696"/>
        <pc:sldMkLst>
          <pc:docMk/>
          <pc:sldMk cId="0" sldId="263"/>
        </pc:sldMkLst>
      </pc:sldChg>
      <pc:sldChg chg="del">
        <pc:chgData name="rabah halimi" userId="0f693725140a9e8b" providerId="LiveId" clId="{D28B1BC9-53D9-420D-95F0-34AED341E319}" dt="2024-06-29T22:56:33.907" v="395" actId="2696"/>
        <pc:sldMkLst>
          <pc:docMk/>
          <pc:sldMk cId="0" sldId="264"/>
        </pc:sldMkLst>
      </pc:sldChg>
      <pc:sldChg chg="modSp del mod">
        <pc:chgData name="rabah halimi" userId="0f693725140a9e8b" providerId="LiveId" clId="{D28B1BC9-53D9-420D-95F0-34AED341E319}" dt="2024-06-29T23:24:29.398" v="742" actId="2696"/>
        <pc:sldMkLst>
          <pc:docMk/>
          <pc:sldMk cId="0" sldId="265"/>
        </pc:sldMkLst>
        <pc:spChg chg="mod">
          <ac:chgData name="rabah halimi" userId="0f693725140a9e8b" providerId="LiveId" clId="{D28B1BC9-53D9-420D-95F0-34AED341E319}" dt="2024-06-29T22:53:18.167" v="389" actId="6549"/>
          <ac:spMkLst>
            <pc:docMk/>
            <pc:sldMk cId="0" sldId="265"/>
            <ac:spMk id="5" creationId="{00000000-0000-0000-0000-000000000000}"/>
          </ac:spMkLst>
        </pc:spChg>
      </pc:sldChg>
      <pc:sldChg chg="addSp delSp modSp mod">
        <pc:chgData name="rabah halimi" userId="0f693725140a9e8b" providerId="LiveId" clId="{D28B1BC9-53D9-420D-95F0-34AED341E319}" dt="2024-06-30T00:39:36.899" v="1840"/>
        <pc:sldMkLst>
          <pc:docMk/>
          <pc:sldMk cId="0" sldId="266"/>
        </pc:sldMkLst>
        <pc:spChg chg="add del mod">
          <ac:chgData name="rabah halimi" userId="0f693725140a9e8b" providerId="LiveId" clId="{D28B1BC9-53D9-420D-95F0-34AED341E319}" dt="2024-06-30T00:36:48.865" v="1812" actId="478"/>
          <ac:spMkLst>
            <pc:docMk/>
            <pc:sldMk cId="0" sldId="266"/>
            <ac:spMk id="3" creationId="{96F4D881-15BA-46EC-B922-9B1E2C49CC70}"/>
          </ac:spMkLst>
        </pc:spChg>
        <pc:spChg chg="add del mod">
          <ac:chgData name="rabah halimi" userId="0f693725140a9e8b" providerId="LiveId" clId="{D28B1BC9-53D9-420D-95F0-34AED341E319}" dt="2024-06-30T00:36:55.142" v="1814" actId="478"/>
          <ac:spMkLst>
            <pc:docMk/>
            <pc:sldMk cId="0" sldId="266"/>
            <ac:spMk id="5" creationId="{2CFDBBAE-8839-41E2-B62A-C2CB59F0AD6C}"/>
          </ac:spMkLst>
        </pc:spChg>
        <pc:spChg chg="del mod">
          <ac:chgData name="rabah halimi" userId="0f693725140a9e8b" providerId="LiveId" clId="{D28B1BC9-53D9-420D-95F0-34AED341E319}" dt="2024-06-30T00:36:43.967" v="1811" actId="478"/>
          <ac:spMkLst>
            <pc:docMk/>
            <pc:sldMk cId="0" sldId="266"/>
            <ac:spMk id="7" creationId="{00000000-0000-0000-0000-000000000000}"/>
          </ac:spMkLst>
        </pc:spChg>
        <pc:spChg chg="del">
          <ac:chgData name="rabah halimi" userId="0f693725140a9e8b" providerId="LiveId" clId="{D28B1BC9-53D9-420D-95F0-34AED341E319}" dt="2024-06-30T00:36:51.422" v="1813" actId="478"/>
          <ac:spMkLst>
            <pc:docMk/>
            <pc:sldMk cId="0" sldId="266"/>
            <ac:spMk id="8" creationId="{00000000-0000-0000-0000-000000000000}"/>
          </ac:spMkLst>
        </pc:spChg>
        <pc:spChg chg="add mod">
          <ac:chgData name="rabah halimi" userId="0f693725140a9e8b" providerId="LiveId" clId="{D28B1BC9-53D9-420D-95F0-34AED341E319}" dt="2024-06-30T00:37:40.139" v="1819" actId="1076"/>
          <ac:spMkLst>
            <pc:docMk/>
            <pc:sldMk cId="0" sldId="266"/>
            <ac:spMk id="9" creationId="{822441BA-52C4-48C2-8864-46D189838EF2}"/>
          </ac:spMkLst>
        </pc:spChg>
        <pc:spChg chg="add mod">
          <ac:chgData name="rabah halimi" userId="0f693725140a9e8b" providerId="LiveId" clId="{D28B1BC9-53D9-420D-95F0-34AED341E319}" dt="2024-06-30T00:39:23.072" v="1837" actId="14100"/>
          <ac:spMkLst>
            <pc:docMk/>
            <pc:sldMk cId="0" sldId="266"/>
            <ac:spMk id="10" creationId="{B3B03D94-1C4F-452A-9F03-C077FEB5136C}"/>
          </ac:spMkLst>
        </pc:spChg>
        <pc:graphicFrameChg chg="add mod">
          <ac:chgData name="rabah halimi" userId="0f693725140a9e8b" providerId="LiveId" clId="{D28B1BC9-53D9-420D-95F0-34AED341E319}" dt="2024-06-30T00:39:36.899" v="1840"/>
          <ac:graphicFrameMkLst>
            <pc:docMk/>
            <pc:sldMk cId="0" sldId="266"/>
            <ac:graphicFrameMk id="11" creationId="{DDD4AA19-EA85-480D-ABAF-62F71A5B021A}"/>
          </ac:graphicFrameMkLst>
        </pc:graphicFrameChg>
      </pc:sldChg>
      <pc:sldChg chg="add del">
        <pc:chgData name="rabah halimi" userId="0f693725140a9e8b" providerId="LiveId" clId="{D28B1BC9-53D9-420D-95F0-34AED341E319}" dt="2024-06-30T00:58:33.750" v="2010" actId="2696"/>
        <pc:sldMkLst>
          <pc:docMk/>
          <pc:sldMk cId="0" sldId="267"/>
        </pc:sldMkLst>
      </pc:sldChg>
      <pc:sldChg chg="add del">
        <pc:chgData name="rabah halimi" userId="0f693725140a9e8b" providerId="LiveId" clId="{D28B1BC9-53D9-420D-95F0-34AED341E319}" dt="2024-06-30T00:58:36.993" v="2011" actId="2696"/>
        <pc:sldMkLst>
          <pc:docMk/>
          <pc:sldMk cId="0" sldId="268"/>
        </pc:sldMkLst>
      </pc:sldChg>
      <pc:sldChg chg="add del">
        <pc:chgData name="rabah halimi" userId="0f693725140a9e8b" providerId="LiveId" clId="{D28B1BC9-53D9-420D-95F0-34AED341E319}" dt="2024-06-30T00:58:41.720" v="2013" actId="2696"/>
        <pc:sldMkLst>
          <pc:docMk/>
          <pc:sldMk cId="0" sldId="269"/>
        </pc:sldMkLst>
      </pc:sldChg>
      <pc:sldChg chg="modSp mod">
        <pc:chgData name="rabah halimi" userId="0f693725140a9e8b" providerId="LiveId" clId="{D28B1BC9-53D9-420D-95F0-34AED341E319}" dt="2024-06-29T23:33:33.494" v="883" actId="27636"/>
        <pc:sldMkLst>
          <pc:docMk/>
          <pc:sldMk cId="0" sldId="273"/>
        </pc:sldMkLst>
        <pc:spChg chg="mod">
          <ac:chgData name="rabah halimi" userId="0f693725140a9e8b" providerId="LiveId" clId="{D28B1BC9-53D9-420D-95F0-34AED341E319}" dt="2024-06-29T23:33:33.494" v="883" actId="27636"/>
          <ac:spMkLst>
            <pc:docMk/>
            <pc:sldMk cId="0" sldId="273"/>
            <ac:spMk id="2" creationId="{00000000-0000-0000-0000-000000000000}"/>
          </ac:spMkLst>
        </pc:spChg>
        <pc:spChg chg="mod">
          <ac:chgData name="rabah halimi" userId="0f693725140a9e8b" providerId="LiveId" clId="{D28B1BC9-53D9-420D-95F0-34AED341E319}" dt="2024-06-29T23:33:25.394" v="880" actId="6549"/>
          <ac:spMkLst>
            <pc:docMk/>
            <pc:sldMk cId="0" sldId="273"/>
            <ac:spMk id="3" creationId="{00000000-0000-0000-0000-000000000000}"/>
          </ac:spMkLst>
        </pc:spChg>
      </pc:sldChg>
      <pc:sldChg chg="addSp delSp modSp mod">
        <pc:chgData name="rabah halimi" userId="0f693725140a9e8b" providerId="LiveId" clId="{D28B1BC9-53D9-420D-95F0-34AED341E319}" dt="2024-06-30T00:26:49.341" v="1636" actId="692"/>
        <pc:sldMkLst>
          <pc:docMk/>
          <pc:sldMk cId="0" sldId="274"/>
        </pc:sldMkLst>
        <pc:spChg chg="add del">
          <ac:chgData name="rabah halimi" userId="0f693725140a9e8b" providerId="LiveId" clId="{D28B1BC9-53D9-420D-95F0-34AED341E319}" dt="2024-06-30T00:11:08.310" v="1543" actId="22"/>
          <ac:spMkLst>
            <pc:docMk/>
            <pc:sldMk cId="0" sldId="274"/>
            <ac:spMk id="6" creationId="{6AAB2295-C4F3-42A8-81C0-E3A46C8F1B77}"/>
          </ac:spMkLst>
        </pc:spChg>
        <pc:spChg chg="add mod">
          <ac:chgData name="rabah halimi" userId="0f693725140a9e8b" providerId="LiveId" clId="{D28B1BC9-53D9-420D-95F0-34AED341E319}" dt="2024-06-30T00:12:15.956" v="1556" actId="255"/>
          <ac:spMkLst>
            <pc:docMk/>
            <pc:sldMk cId="0" sldId="274"/>
            <ac:spMk id="8" creationId="{C8758533-3049-44A6-B9B3-4ABD1CEF0A7E}"/>
          </ac:spMkLst>
        </pc:spChg>
        <pc:spChg chg="add mod">
          <ac:chgData name="rabah halimi" userId="0f693725140a9e8b" providerId="LiveId" clId="{D28B1BC9-53D9-420D-95F0-34AED341E319}" dt="2024-06-30T00:13:42.533" v="1563" actId="1076"/>
          <ac:spMkLst>
            <pc:docMk/>
            <pc:sldMk cId="0" sldId="274"/>
            <ac:spMk id="9" creationId="{1E3E442A-50B3-47E3-9DD0-4362BA276197}"/>
          </ac:spMkLst>
        </pc:spChg>
        <pc:spChg chg="add mod">
          <ac:chgData name="rabah halimi" userId="0f693725140a9e8b" providerId="LiveId" clId="{D28B1BC9-53D9-420D-95F0-34AED341E319}" dt="2024-06-30T00:25:47.137" v="1628" actId="14100"/>
          <ac:spMkLst>
            <pc:docMk/>
            <pc:sldMk cId="0" sldId="274"/>
            <ac:spMk id="10" creationId="{C619F729-A701-42F0-8784-C1E5A384B179}"/>
          </ac:spMkLst>
        </pc:spChg>
        <pc:grpChg chg="del">
          <ac:chgData name="rabah halimi" userId="0f693725140a9e8b" providerId="LiveId" clId="{D28B1BC9-53D9-420D-95F0-34AED341E319}" dt="2024-06-30T00:11:03.644" v="1541" actId="478"/>
          <ac:grpSpMkLst>
            <pc:docMk/>
            <pc:sldMk cId="0" sldId="274"/>
            <ac:grpSpMk id="3" creationId="{00000000-0000-0000-0000-000000000000}"/>
          </ac:grpSpMkLst>
        </pc:grpChg>
        <pc:graphicFrameChg chg="add mod">
          <ac:chgData name="rabah halimi" userId="0f693725140a9e8b" providerId="LiveId" clId="{D28B1BC9-53D9-420D-95F0-34AED341E319}" dt="2024-06-30T00:26:49.341" v="1636" actId="692"/>
          <ac:graphicFrameMkLst>
            <pc:docMk/>
            <pc:sldMk cId="0" sldId="274"/>
            <ac:graphicFrameMk id="11" creationId="{D26B9100-D261-45A5-B807-16FAA203C71F}"/>
          </ac:graphicFrameMkLst>
        </pc:graphicFrameChg>
      </pc:sldChg>
      <pc:sldChg chg="addSp delSp modSp mod">
        <pc:chgData name="rabah halimi" userId="0f693725140a9e8b" providerId="LiveId" clId="{D28B1BC9-53D9-420D-95F0-34AED341E319}" dt="2024-06-30T00:18:16.504" v="1587"/>
        <pc:sldMkLst>
          <pc:docMk/>
          <pc:sldMk cId="0" sldId="275"/>
        </pc:sldMkLst>
        <pc:spChg chg="del">
          <ac:chgData name="rabah halimi" userId="0f693725140a9e8b" providerId="LiveId" clId="{D28B1BC9-53D9-420D-95F0-34AED341E319}" dt="2024-06-30T00:07:19.871" v="1512" actId="478"/>
          <ac:spMkLst>
            <pc:docMk/>
            <pc:sldMk cId="0" sldId="275"/>
            <ac:spMk id="2" creationId="{00000000-0000-0000-0000-000000000000}"/>
          </ac:spMkLst>
        </pc:spChg>
        <pc:spChg chg="del">
          <ac:chgData name="rabah halimi" userId="0f693725140a9e8b" providerId="LiveId" clId="{D28B1BC9-53D9-420D-95F0-34AED341E319}" dt="2024-06-30T00:07:17.816" v="1511" actId="478"/>
          <ac:spMkLst>
            <pc:docMk/>
            <pc:sldMk cId="0" sldId="275"/>
            <ac:spMk id="3" creationId="{00000000-0000-0000-0000-000000000000}"/>
          </ac:spMkLst>
        </pc:spChg>
        <pc:spChg chg="add mod">
          <ac:chgData name="rabah halimi" userId="0f693725140a9e8b" providerId="LiveId" clId="{D28B1BC9-53D9-420D-95F0-34AED341E319}" dt="2024-06-30T00:08:02.672" v="1518" actId="113"/>
          <ac:spMkLst>
            <pc:docMk/>
            <pc:sldMk cId="0" sldId="275"/>
            <ac:spMk id="4" creationId="{5322F0EC-82E6-47D7-B0C7-F8B229ED410C}"/>
          </ac:spMkLst>
        </pc:spChg>
        <pc:spChg chg="add mod">
          <ac:chgData name="rabah halimi" userId="0f693725140a9e8b" providerId="LiveId" clId="{D28B1BC9-53D9-420D-95F0-34AED341E319}" dt="2024-06-30T00:10:13.333" v="1540" actId="1076"/>
          <ac:spMkLst>
            <pc:docMk/>
            <pc:sldMk cId="0" sldId="275"/>
            <ac:spMk id="5" creationId="{5358C8A7-4D00-46A3-BE29-09AD54853DA2}"/>
          </ac:spMkLst>
        </pc:spChg>
        <pc:spChg chg="add mod">
          <ac:chgData name="rabah halimi" userId="0f693725140a9e8b" providerId="LiveId" clId="{D28B1BC9-53D9-420D-95F0-34AED341E319}" dt="2024-06-30T00:09:15.398" v="1529" actId="1076"/>
          <ac:spMkLst>
            <pc:docMk/>
            <pc:sldMk cId="0" sldId="275"/>
            <ac:spMk id="6" creationId="{7F40B4E3-DB0D-49FB-B563-881F93AC5AFB}"/>
          </ac:spMkLst>
        </pc:spChg>
        <pc:graphicFrameChg chg="add mod">
          <ac:chgData name="rabah halimi" userId="0f693725140a9e8b" providerId="LiveId" clId="{D28B1BC9-53D9-420D-95F0-34AED341E319}" dt="2024-06-30T00:18:16.504" v="1587"/>
          <ac:graphicFrameMkLst>
            <pc:docMk/>
            <pc:sldMk cId="0" sldId="275"/>
            <ac:graphicFrameMk id="7" creationId="{ABC9EA06-FF82-4915-B596-7B167B9C8DA6}"/>
          </ac:graphicFrameMkLst>
        </pc:graphicFrameChg>
      </pc:sldChg>
      <pc:sldChg chg="modSp mod">
        <pc:chgData name="rabah halimi" userId="0f693725140a9e8b" providerId="LiveId" clId="{D28B1BC9-53D9-420D-95F0-34AED341E319}" dt="2024-06-30T00:58:59.620" v="2031" actId="6549"/>
        <pc:sldMkLst>
          <pc:docMk/>
          <pc:sldMk cId="0" sldId="276"/>
        </pc:sldMkLst>
        <pc:spChg chg="mod">
          <ac:chgData name="rabah halimi" userId="0f693725140a9e8b" providerId="LiveId" clId="{D28B1BC9-53D9-420D-95F0-34AED341E319}" dt="2024-06-30T00:58:59.620" v="2031" actId="6549"/>
          <ac:spMkLst>
            <pc:docMk/>
            <pc:sldMk cId="0" sldId="276"/>
            <ac:spMk id="3" creationId="{00000000-0000-0000-0000-000000000000}"/>
          </ac:spMkLst>
        </pc:spChg>
      </pc:sldChg>
      <pc:sldChg chg="add del">
        <pc:chgData name="rabah halimi" userId="0f693725140a9e8b" providerId="LiveId" clId="{D28B1BC9-53D9-420D-95F0-34AED341E319}" dt="2024-06-30T00:58:39.623" v="2012" actId="2696"/>
        <pc:sldMkLst>
          <pc:docMk/>
          <pc:sldMk cId="1209077433" sldId="277"/>
        </pc:sldMkLst>
      </pc:sldChg>
      <pc:sldChg chg="modSp add mod">
        <pc:chgData name="rabah halimi" userId="0f693725140a9e8b" providerId="LiveId" clId="{D28B1BC9-53D9-420D-95F0-34AED341E319}" dt="2024-06-29T23:46:24.318" v="1045" actId="14100"/>
        <pc:sldMkLst>
          <pc:docMk/>
          <pc:sldMk cId="3037496556" sldId="278"/>
        </pc:sldMkLst>
        <pc:spChg chg="mod">
          <ac:chgData name="rabah halimi" userId="0f693725140a9e8b" providerId="LiveId" clId="{D28B1BC9-53D9-420D-95F0-34AED341E319}" dt="2024-06-29T22:48:48.117" v="284" actId="20577"/>
          <ac:spMkLst>
            <pc:docMk/>
            <pc:sldMk cId="3037496556" sldId="278"/>
            <ac:spMk id="2" creationId="{00000000-0000-0000-0000-000000000000}"/>
          </ac:spMkLst>
        </pc:spChg>
        <pc:spChg chg="mod">
          <ac:chgData name="rabah halimi" userId="0f693725140a9e8b" providerId="LiveId" clId="{D28B1BC9-53D9-420D-95F0-34AED341E319}" dt="2024-06-29T23:46:24.318" v="1045" actId="14100"/>
          <ac:spMkLst>
            <pc:docMk/>
            <pc:sldMk cId="3037496556" sldId="278"/>
            <ac:spMk id="3" creationId="{00000000-0000-0000-0000-000000000000}"/>
          </ac:spMkLst>
        </pc:spChg>
      </pc:sldChg>
      <pc:sldChg chg="add del">
        <pc:chgData name="rabah halimi" userId="0f693725140a9e8b" providerId="LiveId" clId="{D28B1BC9-53D9-420D-95F0-34AED341E319}" dt="2024-06-29T22:56:42.360" v="398" actId="2696"/>
        <pc:sldMkLst>
          <pc:docMk/>
          <pc:sldMk cId="2751104983" sldId="279"/>
        </pc:sldMkLst>
      </pc:sldChg>
      <pc:sldChg chg="addSp delSp modSp add mod">
        <pc:chgData name="rabah halimi" userId="0f693725140a9e8b" providerId="LiveId" clId="{D28B1BC9-53D9-420D-95F0-34AED341E319}" dt="2024-06-30T00:03:11.941" v="1478" actId="255"/>
        <pc:sldMkLst>
          <pc:docMk/>
          <pc:sldMk cId="2763128879" sldId="279"/>
        </pc:sldMkLst>
        <pc:spChg chg="del">
          <ac:chgData name="rabah halimi" userId="0f693725140a9e8b" providerId="LiveId" clId="{D28B1BC9-53D9-420D-95F0-34AED341E319}" dt="2024-06-29T23:28:47.918" v="806" actId="478"/>
          <ac:spMkLst>
            <pc:docMk/>
            <pc:sldMk cId="2763128879" sldId="279"/>
            <ac:spMk id="2" creationId="{00000000-0000-0000-0000-000000000000}"/>
          </ac:spMkLst>
        </pc:spChg>
        <pc:spChg chg="mod">
          <ac:chgData name="rabah halimi" userId="0f693725140a9e8b" providerId="LiveId" clId="{D28B1BC9-53D9-420D-95F0-34AED341E319}" dt="2024-06-30T00:02:55.094" v="1475" actId="1076"/>
          <ac:spMkLst>
            <pc:docMk/>
            <pc:sldMk cId="2763128879" sldId="279"/>
            <ac:spMk id="3" creationId="{00000000-0000-0000-0000-000000000000}"/>
          </ac:spMkLst>
        </pc:spChg>
        <pc:spChg chg="add mod">
          <ac:chgData name="rabah halimi" userId="0f693725140a9e8b" providerId="LiveId" clId="{D28B1BC9-53D9-420D-95F0-34AED341E319}" dt="2024-06-30T00:03:11.941" v="1478" actId="255"/>
          <ac:spMkLst>
            <pc:docMk/>
            <pc:sldMk cId="2763128879" sldId="279"/>
            <ac:spMk id="4" creationId="{B89CC90C-5A58-4032-83B1-4407A44EC032}"/>
          </ac:spMkLst>
        </pc:spChg>
      </pc:sldChg>
      <pc:sldChg chg="modSp add mod">
        <pc:chgData name="rabah halimi" userId="0f693725140a9e8b" providerId="LiveId" clId="{D28B1BC9-53D9-420D-95F0-34AED341E319}" dt="2024-06-30T00:04:18.497" v="1484" actId="20577"/>
        <pc:sldMkLst>
          <pc:docMk/>
          <pc:sldMk cId="3770708893" sldId="280"/>
        </pc:sldMkLst>
        <pc:spChg chg="mod">
          <ac:chgData name="rabah halimi" userId="0f693725140a9e8b" providerId="LiveId" clId="{D28B1BC9-53D9-420D-95F0-34AED341E319}" dt="2024-06-30T00:04:18.497" v="1484" actId="20577"/>
          <ac:spMkLst>
            <pc:docMk/>
            <pc:sldMk cId="3770708893" sldId="280"/>
            <ac:spMk id="4" creationId="{B89CC90C-5A58-4032-83B1-4407A44EC032}"/>
          </ac:spMkLst>
        </pc:spChg>
      </pc:sldChg>
      <pc:sldChg chg="addSp delSp modSp add mod">
        <pc:chgData name="rabah halimi" userId="0f693725140a9e8b" providerId="LiveId" clId="{D28B1BC9-53D9-420D-95F0-34AED341E319}" dt="2024-06-30T00:07:04.261" v="1510" actId="14100"/>
        <pc:sldMkLst>
          <pc:docMk/>
          <pc:sldMk cId="4272917064" sldId="281"/>
        </pc:sldMkLst>
        <pc:spChg chg="del">
          <ac:chgData name="rabah halimi" userId="0f693725140a9e8b" providerId="LiveId" clId="{D28B1BC9-53D9-420D-95F0-34AED341E319}" dt="2024-06-30T00:05:02.983" v="1486" actId="478"/>
          <ac:spMkLst>
            <pc:docMk/>
            <pc:sldMk cId="4272917064" sldId="281"/>
            <ac:spMk id="3" creationId="{00000000-0000-0000-0000-000000000000}"/>
          </ac:spMkLst>
        </pc:spChg>
        <pc:spChg chg="del">
          <ac:chgData name="rabah halimi" userId="0f693725140a9e8b" providerId="LiveId" clId="{D28B1BC9-53D9-420D-95F0-34AED341E319}" dt="2024-06-30T00:05:14.810" v="1487" actId="478"/>
          <ac:spMkLst>
            <pc:docMk/>
            <pc:sldMk cId="4272917064" sldId="281"/>
            <ac:spMk id="4" creationId="{B89CC90C-5A58-4032-83B1-4407A44EC032}"/>
          </ac:spMkLst>
        </pc:spChg>
        <pc:spChg chg="add mod">
          <ac:chgData name="rabah halimi" userId="0f693725140a9e8b" providerId="LiveId" clId="{D28B1BC9-53D9-420D-95F0-34AED341E319}" dt="2024-06-30T00:06:33.540" v="1504" actId="20577"/>
          <ac:spMkLst>
            <pc:docMk/>
            <pc:sldMk cId="4272917064" sldId="281"/>
            <ac:spMk id="5" creationId="{3015EB1B-7405-4341-8C70-EECECCAA5F92}"/>
          </ac:spMkLst>
        </pc:spChg>
        <pc:picChg chg="add mod">
          <ac:chgData name="rabah halimi" userId="0f693725140a9e8b" providerId="LiveId" clId="{D28B1BC9-53D9-420D-95F0-34AED341E319}" dt="2024-06-30T00:07:04.261" v="1510" actId="14100"/>
          <ac:picMkLst>
            <pc:docMk/>
            <pc:sldMk cId="4272917064" sldId="281"/>
            <ac:picMk id="6" creationId="{826EEF1F-AE50-4D68-8FE6-06A5ADA55CE2}"/>
          </ac:picMkLst>
        </pc:picChg>
      </pc:sldChg>
      <pc:sldChg chg="addSp delSp modSp add mod">
        <pc:chgData name="rabah halimi" userId="0f693725140a9e8b" providerId="LiveId" clId="{D28B1BC9-53D9-420D-95F0-34AED341E319}" dt="2024-06-30T00:31:38.936" v="1716" actId="692"/>
        <pc:sldMkLst>
          <pc:docMk/>
          <pc:sldMk cId="2575140551" sldId="282"/>
        </pc:sldMkLst>
        <pc:spChg chg="add mod">
          <ac:chgData name="rabah halimi" userId="0f693725140a9e8b" providerId="LiveId" clId="{D28B1BC9-53D9-420D-95F0-34AED341E319}" dt="2024-06-30T00:29:15.084" v="1701" actId="1076"/>
          <ac:spMkLst>
            <pc:docMk/>
            <pc:sldMk cId="2575140551" sldId="282"/>
            <ac:spMk id="6" creationId="{C7209BA6-DB35-41C2-8ABF-2019D2297C9C}"/>
          </ac:spMkLst>
        </pc:spChg>
        <pc:spChg chg="mod">
          <ac:chgData name="rabah halimi" userId="0f693725140a9e8b" providerId="LiveId" clId="{D28B1BC9-53D9-420D-95F0-34AED341E319}" dt="2024-06-30T00:28:47.580" v="1698" actId="20577"/>
          <ac:spMkLst>
            <pc:docMk/>
            <pc:sldMk cId="2575140551" sldId="282"/>
            <ac:spMk id="9" creationId="{1E3E442A-50B3-47E3-9DD0-4362BA276197}"/>
          </ac:spMkLst>
        </pc:spChg>
        <pc:spChg chg="del">
          <ac:chgData name="rabah halimi" userId="0f693725140a9e8b" providerId="LiveId" clId="{D28B1BC9-53D9-420D-95F0-34AED341E319}" dt="2024-06-30T00:29:09.583" v="1699" actId="478"/>
          <ac:spMkLst>
            <pc:docMk/>
            <pc:sldMk cId="2575140551" sldId="282"/>
            <ac:spMk id="10" creationId="{C619F729-A701-42F0-8784-C1E5A384B179}"/>
          </ac:spMkLst>
        </pc:spChg>
        <pc:graphicFrameChg chg="del">
          <ac:chgData name="rabah halimi" userId="0f693725140a9e8b" providerId="LiveId" clId="{D28B1BC9-53D9-420D-95F0-34AED341E319}" dt="2024-06-30T00:29:18.039" v="1702" actId="478"/>
          <ac:graphicFrameMkLst>
            <pc:docMk/>
            <pc:sldMk cId="2575140551" sldId="282"/>
            <ac:graphicFrameMk id="11" creationId="{D26B9100-D261-45A5-B807-16FAA203C71F}"/>
          </ac:graphicFrameMkLst>
        </pc:graphicFrameChg>
        <pc:picChg chg="add mod modCrop">
          <ac:chgData name="rabah halimi" userId="0f693725140a9e8b" providerId="LiveId" clId="{D28B1BC9-53D9-420D-95F0-34AED341E319}" dt="2024-06-30T00:31:38.936" v="1716" actId="692"/>
          <ac:picMkLst>
            <pc:docMk/>
            <pc:sldMk cId="2575140551" sldId="282"/>
            <ac:picMk id="7" creationId="{A366BD10-4AC7-4773-A599-E54B46B83B08}"/>
          </ac:picMkLst>
        </pc:picChg>
      </pc:sldChg>
      <pc:sldChg chg="addSp delSp modSp add mod">
        <pc:chgData name="rabah halimi" userId="0f693725140a9e8b" providerId="LiveId" clId="{D28B1BC9-53D9-420D-95F0-34AED341E319}" dt="2024-06-30T00:47:09.604" v="1925" actId="255"/>
        <pc:sldMkLst>
          <pc:docMk/>
          <pc:sldMk cId="1295990365" sldId="283"/>
        </pc:sldMkLst>
        <pc:spChg chg="del mod">
          <ac:chgData name="rabah halimi" userId="0f693725140a9e8b" providerId="LiveId" clId="{D28B1BC9-53D9-420D-95F0-34AED341E319}" dt="2024-06-30T00:32:45.439" v="1720" actId="478"/>
          <ac:spMkLst>
            <pc:docMk/>
            <pc:sldMk cId="1295990365" sldId="283"/>
            <ac:spMk id="6" creationId="{C7209BA6-DB35-41C2-8ABF-2019D2297C9C}"/>
          </ac:spMkLst>
        </pc:spChg>
        <pc:spChg chg="mod">
          <ac:chgData name="rabah halimi" userId="0f693725140a9e8b" providerId="LiveId" clId="{D28B1BC9-53D9-420D-95F0-34AED341E319}" dt="2024-06-30T00:35:13.195" v="1801" actId="1076"/>
          <ac:spMkLst>
            <pc:docMk/>
            <pc:sldMk cId="1295990365" sldId="283"/>
            <ac:spMk id="8" creationId="{C8758533-3049-44A6-B9B3-4ABD1CEF0A7E}"/>
          </ac:spMkLst>
        </pc:spChg>
        <pc:spChg chg="mod">
          <ac:chgData name="rabah halimi" userId="0f693725140a9e8b" providerId="LiveId" clId="{D28B1BC9-53D9-420D-95F0-34AED341E319}" dt="2024-06-30T00:35:16.475" v="1802" actId="1076"/>
          <ac:spMkLst>
            <pc:docMk/>
            <pc:sldMk cId="1295990365" sldId="283"/>
            <ac:spMk id="9" creationId="{1E3E442A-50B3-47E3-9DD0-4362BA276197}"/>
          </ac:spMkLst>
        </pc:spChg>
        <pc:spChg chg="add mod">
          <ac:chgData name="rabah halimi" userId="0f693725140a9e8b" providerId="LiveId" clId="{D28B1BC9-53D9-420D-95F0-34AED341E319}" dt="2024-06-30T00:35:29.635" v="1806" actId="14100"/>
          <ac:spMkLst>
            <pc:docMk/>
            <pc:sldMk cId="1295990365" sldId="283"/>
            <ac:spMk id="10" creationId="{F480ED43-D6EB-4377-A2AE-225DF894EB13}"/>
          </ac:spMkLst>
        </pc:spChg>
        <pc:graphicFrameChg chg="add mod modGraphic">
          <ac:chgData name="rabah halimi" userId="0f693725140a9e8b" providerId="LiveId" clId="{D28B1BC9-53D9-420D-95F0-34AED341E319}" dt="2024-06-30T00:47:09.604" v="1925" actId="255"/>
          <ac:graphicFrameMkLst>
            <pc:docMk/>
            <pc:sldMk cId="1295990365" sldId="283"/>
            <ac:graphicFrameMk id="11" creationId="{8FC4C6CB-ECC9-4419-A246-2E154E7BD9D8}"/>
          </ac:graphicFrameMkLst>
        </pc:graphicFrameChg>
        <pc:picChg chg="del">
          <ac:chgData name="rabah halimi" userId="0f693725140a9e8b" providerId="LiveId" clId="{D28B1BC9-53D9-420D-95F0-34AED341E319}" dt="2024-06-30T00:32:41.683" v="1718" actId="478"/>
          <ac:picMkLst>
            <pc:docMk/>
            <pc:sldMk cId="1295990365" sldId="283"/>
            <ac:picMk id="7" creationId="{A366BD10-4AC7-4773-A599-E54B46B83B08}"/>
          </ac:picMkLst>
        </pc:picChg>
      </pc:sldChg>
      <pc:sldChg chg="addSp delSp modSp add mod">
        <pc:chgData name="rabah halimi" userId="0f693725140a9e8b" providerId="LiveId" clId="{D28B1BC9-53D9-420D-95F0-34AED341E319}" dt="2024-06-30T00:43:13.114" v="1879" actId="14100"/>
        <pc:sldMkLst>
          <pc:docMk/>
          <pc:sldMk cId="3053595679" sldId="284"/>
        </pc:sldMkLst>
        <pc:spChg chg="add mod">
          <ac:chgData name="rabah halimi" userId="0f693725140a9e8b" providerId="LiveId" clId="{D28B1BC9-53D9-420D-95F0-34AED341E319}" dt="2024-06-30T00:40:58.104" v="1850" actId="14100"/>
          <ac:spMkLst>
            <pc:docMk/>
            <pc:sldMk cId="3053595679" sldId="284"/>
            <ac:spMk id="5" creationId="{BA74A4AB-F8E2-417B-BC9E-C9E0A760FB37}"/>
          </ac:spMkLst>
        </pc:spChg>
        <pc:spChg chg="add mod">
          <ac:chgData name="rabah halimi" userId="0f693725140a9e8b" providerId="LiveId" clId="{D28B1BC9-53D9-420D-95F0-34AED341E319}" dt="2024-06-30T00:42:16.277" v="1867" actId="14100"/>
          <ac:spMkLst>
            <pc:docMk/>
            <pc:sldMk cId="3053595679" sldId="284"/>
            <ac:spMk id="6" creationId="{87FAAF37-A3EF-4EF5-8E0C-653B2B50CFDE}"/>
          </ac:spMkLst>
        </pc:spChg>
        <pc:spChg chg="del mod">
          <ac:chgData name="rabah halimi" userId="0f693725140a9e8b" providerId="LiveId" clId="{D28B1BC9-53D9-420D-95F0-34AED341E319}" dt="2024-06-30T00:41:19.397" v="1852" actId="478"/>
          <ac:spMkLst>
            <pc:docMk/>
            <pc:sldMk cId="3053595679" sldId="284"/>
            <ac:spMk id="9" creationId="{822441BA-52C4-48C2-8864-46D189838EF2}"/>
          </ac:spMkLst>
        </pc:spChg>
        <pc:spChg chg="del mod">
          <ac:chgData name="rabah halimi" userId="0f693725140a9e8b" providerId="LiveId" clId="{D28B1BC9-53D9-420D-95F0-34AED341E319}" dt="2024-06-30T00:39:56.191" v="1844" actId="478"/>
          <ac:spMkLst>
            <pc:docMk/>
            <pc:sldMk cId="3053595679" sldId="284"/>
            <ac:spMk id="10" creationId="{B3B03D94-1C4F-452A-9F03-C077FEB5136C}"/>
          </ac:spMkLst>
        </pc:spChg>
        <pc:graphicFrameChg chg="add mod">
          <ac:chgData name="rabah halimi" userId="0f693725140a9e8b" providerId="LiveId" clId="{D28B1BC9-53D9-420D-95F0-34AED341E319}" dt="2024-06-30T00:43:13.114" v="1879" actId="14100"/>
          <ac:graphicFrameMkLst>
            <pc:docMk/>
            <pc:sldMk cId="3053595679" sldId="284"/>
            <ac:graphicFrameMk id="7" creationId="{A7500E43-7A8B-4AE0-B52F-9B8DA66AC8F0}"/>
          </ac:graphicFrameMkLst>
        </pc:graphicFrameChg>
        <pc:graphicFrameChg chg="del">
          <ac:chgData name="rabah halimi" userId="0f693725140a9e8b" providerId="LiveId" clId="{D28B1BC9-53D9-420D-95F0-34AED341E319}" dt="2024-06-30T00:39:50.885" v="1842" actId="478"/>
          <ac:graphicFrameMkLst>
            <pc:docMk/>
            <pc:sldMk cId="3053595679" sldId="284"/>
            <ac:graphicFrameMk id="11" creationId="{DDD4AA19-EA85-480D-ABAF-62F71A5B021A}"/>
          </ac:graphicFrameMkLst>
        </pc:graphicFrameChg>
      </pc:sldChg>
      <pc:sldChg chg="addSp delSp modSp add mod">
        <pc:chgData name="rabah halimi" userId="0f693725140a9e8b" providerId="LiveId" clId="{D28B1BC9-53D9-420D-95F0-34AED341E319}" dt="2024-06-30T00:56:39.962" v="1993" actId="1076"/>
        <pc:sldMkLst>
          <pc:docMk/>
          <pc:sldMk cId="1122363440" sldId="285"/>
        </pc:sldMkLst>
        <pc:spChg chg="del">
          <ac:chgData name="rabah halimi" userId="0f693725140a9e8b" providerId="LiveId" clId="{D28B1BC9-53D9-420D-95F0-34AED341E319}" dt="2024-06-30T00:44:00.730" v="1882" actId="478"/>
          <ac:spMkLst>
            <pc:docMk/>
            <pc:sldMk cId="1122363440" sldId="285"/>
            <ac:spMk id="5" creationId="{BA74A4AB-F8E2-417B-BC9E-C9E0A760FB37}"/>
          </ac:spMkLst>
        </pc:spChg>
        <pc:spChg chg="del">
          <ac:chgData name="rabah halimi" userId="0f693725140a9e8b" providerId="LiveId" clId="{D28B1BC9-53D9-420D-95F0-34AED341E319}" dt="2024-06-30T00:45:00.765" v="1892" actId="478"/>
          <ac:spMkLst>
            <pc:docMk/>
            <pc:sldMk cId="1122363440" sldId="285"/>
            <ac:spMk id="6" creationId="{87FAAF37-A3EF-4EF5-8E0C-653B2B50CFDE}"/>
          </ac:spMkLst>
        </pc:spChg>
        <pc:spChg chg="add del mod">
          <ac:chgData name="rabah halimi" userId="0f693725140a9e8b" providerId="LiveId" clId="{D28B1BC9-53D9-420D-95F0-34AED341E319}" dt="2024-06-30T00:55:29.180" v="1986" actId="478"/>
          <ac:spMkLst>
            <pc:docMk/>
            <pc:sldMk cId="1122363440" sldId="285"/>
            <ac:spMk id="8" creationId="{78096FE2-2184-462F-8A88-814263802294}"/>
          </ac:spMkLst>
        </pc:spChg>
        <pc:spChg chg="add del mod">
          <ac:chgData name="rabah halimi" userId="0f693725140a9e8b" providerId="LiveId" clId="{D28B1BC9-53D9-420D-95F0-34AED341E319}" dt="2024-06-30T00:44:57.735" v="1891"/>
          <ac:spMkLst>
            <pc:docMk/>
            <pc:sldMk cId="1122363440" sldId="285"/>
            <ac:spMk id="9" creationId="{EB8DAB35-46E3-495B-89F5-7A0D08754202}"/>
          </ac:spMkLst>
        </pc:spChg>
        <pc:spChg chg="add del mod">
          <ac:chgData name="rabah halimi" userId="0f693725140a9e8b" providerId="LiveId" clId="{D28B1BC9-53D9-420D-95F0-34AED341E319}" dt="2024-06-30T00:49:40.411" v="1928" actId="478"/>
          <ac:spMkLst>
            <pc:docMk/>
            <pc:sldMk cId="1122363440" sldId="285"/>
            <ac:spMk id="10" creationId="{0DDDCAD5-11A9-45DD-A463-D80B61C36EEF}"/>
          </ac:spMkLst>
        </pc:spChg>
        <pc:spChg chg="add del mod">
          <ac:chgData name="rabah halimi" userId="0f693725140a9e8b" providerId="LiveId" clId="{D28B1BC9-53D9-420D-95F0-34AED341E319}" dt="2024-06-30T00:56:24.180" v="1991" actId="478"/>
          <ac:spMkLst>
            <pc:docMk/>
            <pc:sldMk cId="1122363440" sldId="285"/>
            <ac:spMk id="12" creationId="{26175304-E3FB-4813-ABD8-EB90C042037B}"/>
          </ac:spMkLst>
        </pc:spChg>
        <pc:spChg chg="add del mod">
          <ac:chgData name="rabah halimi" userId="0f693725140a9e8b" providerId="LiveId" clId="{D28B1BC9-53D9-420D-95F0-34AED341E319}" dt="2024-06-30T00:55:28.484" v="1985"/>
          <ac:spMkLst>
            <pc:docMk/>
            <pc:sldMk cId="1122363440" sldId="285"/>
            <ac:spMk id="13" creationId="{51986F50-6085-43CE-B4F6-274DF6CB3339}"/>
          </ac:spMkLst>
        </pc:spChg>
        <pc:spChg chg="add mod">
          <ac:chgData name="rabah halimi" userId="0f693725140a9e8b" providerId="LiveId" clId="{D28B1BC9-53D9-420D-95F0-34AED341E319}" dt="2024-06-30T00:56:39.962" v="1993" actId="1076"/>
          <ac:spMkLst>
            <pc:docMk/>
            <pc:sldMk cId="1122363440" sldId="285"/>
            <ac:spMk id="15" creationId="{9061B8E0-77A3-4FA4-BAAD-C1FB425AB63A}"/>
          </ac:spMkLst>
        </pc:spChg>
        <pc:graphicFrameChg chg="del">
          <ac:chgData name="rabah halimi" userId="0f693725140a9e8b" providerId="LiveId" clId="{D28B1BC9-53D9-420D-95F0-34AED341E319}" dt="2024-06-30T00:43:56.777" v="1881" actId="478"/>
          <ac:graphicFrameMkLst>
            <pc:docMk/>
            <pc:sldMk cId="1122363440" sldId="285"/>
            <ac:graphicFrameMk id="7" creationId="{A7500E43-7A8B-4AE0-B52F-9B8DA66AC8F0}"/>
          </ac:graphicFrameMkLst>
        </pc:graphicFrameChg>
        <pc:graphicFrameChg chg="add del mod modGraphic">
          <ac:chgData name="rabah halimi" userId="0f693725140a9e8b" providerId="LiveId" clId="{D28B1BC9-53D9-420D-95F0-34AED341E319}" dt="2024-06-30T00:55:24.590" v="1980" actId="478"/>
          <ac:graphicFrameMkLst>
            <pc:docMk/>
            <pc:sldMk cId="1122363440" sldId="285"/>
            <ac:graphicFrameMk id="11" creationId="{EA72869E-1921-4042-A9BA-065C8CA140DA}"/>
          </ac:graphicFrameMkLst>
        </pc:graphicFrameChg>
        <pc:graphicFrameChg chg="add del mod modGraphic">
          <ac:chgData name="rabah halimi" userId="0f693725140a9e8b" providerId="LiveId" clId="{D28B1BC9-53D9-420D-95F0-34AED341E319}" dt="2024-06-30T00:55:23.310" v="1979"/>
          <ac:graphicFrameMkLst>
            <pc:docMk/>
            <pc:sldMk cId="1122363440" sldId="285"/>
            <ac:graphicFrameMk id="14" creationId="{6A81069B-D36E-4780-B031-5EB70F9BA577}"/>
          </ac:graphicFrameMkLst>
        </pc:graphicFrameChg>
      </pc:sldChg>
      <pc:sldChg chg="addSp delSp modSp add mod">
        <pc:chgData name="rabah halimi" userId="0f693725140a9e8b" providerId="LiveId" clId="{D28B1BC9-53D9-420D-95F0-34AED341E319}" dt="2024-06-30T00:58:20.697" v="2009" actId="1076"/>
        <pc:sldMkLst>
          <pc:docMk/>
          <pc:sldMk cId="4017940023" sldId="286"/>
        </pc:sldMkLst>
        <pc:spChg chg="add mod">
          <ac:chgData name="rabah halimi" userId="0f693725140a9e8b" providerId="LiveId" clId="{D28B1BC9-53D9-420D-95F0-34AED341E319}" dt="2024-06-30T00:57:09.857" v="1996" actId="1076"/>
          <ac:spMkLst>
            <pc:docMk/>
            <pc:sldMk cId="4017940023" sldId="286"/>
            <ac:spMk id="5" creationId="{821C6E40-1DEE-4DC8-9522-8EF052E9EA8F}"/>
          </ac:spMkLst>
        </pc:spChg>
        <pc:spChg chg="add mod">
          <ac:chgData name="rabah halimi" userId="0f693725140a9e8b" providerId="LiveId" clId="{D28B1BC9-53D9-420D-95F0-34AED341E319}" dt="2024-06-30T00:58:20.697" v="2009" actId="1076"/>
          <ac:spMkLst>
            <pc:docMk/>
            <pc:sldMk cId="4017940023" sldId="286"/>
            <ac:spMk id="7" creationId="{DF42E8C7-C40E-4A5F-8B6A-8CA05B7704D8}"/>
          </ac:spMkLst>
        </pc:spChg>
        <pc:spChg chg="del">
          <ac:chgData name="rabah halimi" userId="0f693725140a9e8b" providerId="LiveId" clId="{D28B1BC9-53D9-420D-95F0-34AED341E319}" dt="2024-06-30T00:48:49.903" v="1927" actId="478"/>
          <ac:spMkLst>
            <pc:docMk/>
            <pc:sldMk cId="4017940023" sldId="286"/>
            <ac:spMk id="8" creationId="{78096FE2-2184-462F-8A88-814263802294}"/>
          </ac:spMkLst>
        </pc:spChg>
        <pc:spChg chg="del">
          <ac:chgData name="rabah halimi" userId="0f693725140a9e8b" providerId="LiveId" clId="{D28B1BC9-53D9-420D-95F0-34AED341E319}" dt="2024-06-30T00:56:50.879" v="1994" actId="478"/>
          <ac:spMkLst>
            <pc:docMk/>
            <pc:sldMk cId="4017940023" sldId="286"/>
            <ac:spMk id="10" creationId="{0DDDCAD5-11A9-45DD-A463-D80B61C36EEF}"/>
          </ac:spMkLst>
        </pc:spChg>
        <pc:graphicFrameChg chg="add mod modGraphic">
          <ac:chgData name="rabah halimi" userId="0f693725140a9e8b" providerId="LiveId" clId="{D28B1BC9-53D9-420D-95F0-34AED341E319}" dt="2024-06-30T00:57:54.905" v="2004" actId="1076"/>
          <ac:graphicFrameMkLst>
            <pc:docMk/>
            <pc:sldMk cId="4017940023" sldId="286"/>
            <ac:graphicFrameMk id="6" creationId="{A9D86179-FE41-474E-B640-0C0A11EC25F7}"/>
          </ac:graphicFrameMkLst>
        </pc:graphicFrameChg>
        <pc:graphicFrameChg chg="del">
          <ac:chgData name="rabah halimi" userId="0f693725140a9e8b" providerId="LiveId" clId="{D28B1BC9-53D9-420D-95F0-34AED341E319}" dt="2024-06-30T00:57:12.491" v="1997" actId="478"/>
          <ac:graphicFrameMkLst>
            <pc:docMk/>
            <pc:sldMk cId="4017940023" sldId="286"/>
            <ac:graphicFrameMk id="11" creationId="{EA72869E-1921-4042-A9BA-065C8CA140DA}"/>
          </ac:graphicFrameMkLst>
        </pc:graphicFrameChg>
      </pc:sldChg>
    </pc:docChg>
  </pc:docChgLst>
</pc:chgInfo>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2.xml"/></Relationships>
</file>

<file path=ppt/charts/_rels/chart4.xml.rels><?xml version="1.0" encoding="UTF-8" standalone="yes"?>
<Relationships xmlns="http://schemas.openxmlformats.org/package/2006/relationships"><Relationship Id="rId2" Type="http://schemas.openxmlformats.org/officeDocument/2006/relationships/package" Target="../embeddings/Microsoft_Excel_Worksheet3.xlsx"/><Relationship Id="rId1" Type="http://schemas.openxmlformats.org/officeDocument/2006/relationships/themeOverride" Target="../theme/themeOverrid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5.6179775280898875E-2"/>
          <c:y val="9.9616858237547887E-2"/>
          <c:w val="0.93071161048689144"/>
          <c:h val="0.64750957854406133"/>
        </c:manualLayout>
      </c:layout>
      <c:barChart>
        <c:barDir val="col"/>
        <c:grouping val="clustered"/>
        <c:varyColors val="0"/>
        <c:ser>
          <c:idx val="0"/>
          <c:order val="0"/>
          <c:tx>
            <c:strRef>
              <c:f>Sheet1!$A$2</c:f>
              <c:strCache>
                <c:ptCount val="1"/>
                <c:pt idx="0">
                  <c:v>متوسط حجم الأسرة</c:v>
                </c:pt>
              </c:strCache>
            </c:strRef>
          </c:tx>
          <c:spPr>
            <a:solidFill>
              <a:srgbClr val="9999FF"/>
            </a:solidFill>
            <a:ln w="13412">
              <a:solidFill>
                <a:srgbClr val="000000"/>
              </a:solidFill>
              <a:prstDash val="solid"/>
            </a:ln>
          </c:spPr>
          <c:invertIfNegative val="0"/>
          <c:dPt>
            <c:idx val="4"/>
            <c:invertIfNegative val="0"/>
            <c:bubble3D val="0"/>
            <c:spPr>
              <a:solidFill>
                <a:srgbClr val="00B0F0"/>
              </a:solidFill>
              <a:ln w="13412">
                <a:solidFill>
                  <a:srgbClr val="000000"/>
                </a:solidFill>
                <a:prstDash val="solid"/>
              </a:ln>
            </c:spPr>
            <c:extLst>
              <c:ext xmlns:c16="http://schemas.microsoft.com/office/drawing/2014/chart" uri="{C3380CC4-5D6E-409C-BE32-E72D297353CC}">
                <c16:uniqueId val="{00000001-7CFD-43C5-B744-22501A0311D4}"/>
              </c:ext>
            </c:extLst>
          </c:dPt>
          <c:dLbls>
            <c:dLbl>
              <c:idx val="0"/>
              <c:numFmt formatCode="General" sourceLinked="0"/>
              <c:spPr>
                <a:noFill/>
                <a:ln w="26824">
                  <a:noFill/>
                </a:ln>
              </c:spPr>
              <c:txPr>
                <a:bodyPr/>
                <a:lstStyle/>
                <a:p>
                  <a:pPr>
                    <a:defRPr sz="1800" b="1" i="0" u="none" strike="noStrike" baseline="0">
                      <a:solidFill>
                        <a:srgbClr val="000000"/>
                      </a:solidFill>
                      <a:latin typeface="Arial"/>
                      <a:ea typeface="Arial"/>
                      <a:cs typeface="Arial"/>
                    </a:defRPr>
                  </a:pPr>
                  <a:endParaRPr lang="en-US"/>
                </a:p>
              </c:txPr>
              <c:showLegendKey val="0"/>
              <c:showVal val="1"/>
              <c:showCatName val="0"/>
              <c:showSerName val="0"/>
              <c:showPercent val="0"/>
              <c:showBubbleSize val="0"/>
              <c:extLst>
                <c:ext xmlns:c16="http://schemas.microsoft.com/office/drawing/2014/chart" uri="{C3380CC4-5D6E-409C-BE32-E72D297353CC}">
                  <c16:uniqueId val="{00000000-7CFD-43C5-B744-22501A0311D4}"/>
                </c:ext>
              </c:extLst>
            </c:dLbl>
            <c:dLbl>
              <c:idx val="4"/>
              <c:numFmt formatCode="General" sourceLinked="0"/>
              <c:spPr>
                <a:noFill/>
                <a:ln w="26824">
                  <a:noFill/>
                </a:ln>
              </c:spPr>
              <c:txPr>
                <a:bodyPr/>
                <a:lstStyle/>
                <a:p>
                  <a:pPr>
                    <a:defRPr sz="1800" b="1" i="0" u="none" strike="noStrike" baseline="0">
                      <a:solidFill>
                        <a:srgbClr val="000000"/>
                      </a:solidFill>
                      <a:latin typeface="Arial"/>
                      <a:ea typeface="Arial"/>
                      <a:cs typeface="Arial"/>
                    </a:defRPr>
                  </a:pPr>
                  <a:endParaRPr lang="en-US"/>
                </a:p>
              </c:txPr>
              <c:showLegendKey val="0"/>
              <c:showVal val="1"/>
              <c:showCatName val="0"/>
              <c:showSerName val="0"/>
              <c:showPercent val="0"/>
              <c:showBubbleSize val="0"/>
              <c:extLst>
                <c:ext xmlns:c16="http://schemas.microsoft.com/office/drawing/2014/chart" uri="{C3380CC4-5D6E-409C-BE32-E72D297353CC}">
                  <c16:uniqueId val="{00000001-7CFD-43C5-B744-22501A0311D4}"/>
                </c:ext>
              </c:extLst>
            </c:dLbl>
            <c:numFmt formatCode="0.0" sourceLinked="0"/>
            <c:spPr>
              <a:noFill/>
              <a:ln w="26824">
                <a:noFill/>
              </a:ln>
            </c:spPr>
            <c:txPr>
              <a:bodyPr wrap="square" lIns="38100" tIns="19050" rIns="38100" bIns="19050" anchor="ctr">
                <a:spAutoFit/>
              </a:bodyPr>
              <a:lstStyle/>
              <a:p>
                <a:pPr>
                  <a:defRPr sz="1800" b="1" i="0" u="none" strike="noStrike" baseline="0">
                    <a:solidFill>
                      <a:srgbClr val="000000"/>
                    </a:solidFill>
                    <a:latin typeface="Arial"/>
                    <a:ea typeface="Arial"/>
                    <a:cs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Sheet1!$B$1:$M$1</c:f>
              <c:strCache>
                <c:ptCount val="12"/>
                <c:pt idx="0">
                  <c:v>تونس</c:v>
                </c:pt>
                <c:pt idx="1">
                  <c:v>سوريا</c:v>
                </c:pt>
                <c:pt idx="2">
                  <c:v>الجزائر</c:v>
                </c:pt>
                <c:pt idx="3">
                  <c:v>جيبوتي</c:v>
                </c:pt>
                <c:pt idx="4">
                  <c:v>اليمن</c:v>
                </c:pt>
                <c:pt idx="5">
                  <c:v>المغرب</c:v>
                </c:pt>
                <c:pt idx="6">
                  <c:v>لبنان</c:v>
                </c:pt>
                <c:pt idx="7">
                  <c:v>فلسطين</c:v>
                </c:pt>
                <c:pt idx="8">
                  <c:v>مصر</c:v>
                </c:pt>
                <c:pt idx="9">
                  <c:v>الأردن</c:v>
                </c:pt>
                <c:pt idx="10">
                  <c:v>موريتانيا</c:v>
                </c:pt>
                <c:pt idx="11">
                  <c:v>جزر القمر</c:v>
                </c:pt>
              </c:strCache>
            </c:strRef>
          </c:cat>
          <c:val>
            <c:numRef>
              <c:f>Sheet1!$B$2:$M$2</c:f>
              <c:numCache>
                <c:formatCode>General</c:formatCode>
                <c:ptCount val="12"/>
                <c:pt idx="0">
                  <c:v>5</c:v>
                </c:pt>
                <c:pt idx="1">
                  <c:v>5.6</c:v>
                </c:pt>
                <c:pt idx="2">
                  <c:v>6.3</c:v>
                </c:pt>
                <c:pt idx="3">
                  <c:v>5.7</c:v>
                </c:pt>
                <c:pt idx="4">
                  <c:v>7</c:v>
                </c:pt>
                <c:pt idx="5">
                  <c:v>5.4</c:v>
                </c:pt>
                <c:pt idx="6">
                  <c:v>4.3</c:v>
                </c:pt>
                <c:pt idx="7">
                  <c:v>6.3</c:v>
                </c:pt>
                <c:pt idx="8">
                  <c:v>4.9000000000000004</c:v>
                </c:pt>
                <c:pt idx="9">
                  <c:v>5.6</c:v>
                </c:pt>
                <c:pt idx="10">
                  <c:v>5.8</c:v>
                </c:pt>
                <c:pt idx="11">
                  <c:v>6.3</c:v>
                </c:pt>
              </c:numCache>
            </c:numRef>
          </c:val>
          <c:extLst>
            <c:ext xmlns:c16="http://schemas.microsoft.com/office/drawing/2014/chart" uri="{C3380CC4-5D6E-409C-BE32-E72D297353CC}">
              <c16:uniqueId val="{00000002-7CFD-43C5-B744-22501A0311D4}"/>
            </c:ext>
          </c:extLst>
        </c:ser>
        <c:dLbls>
          <c:showLegendKey val="0"/>
          <c:showVal val="1"/>
          <c:showCatName val="0"/>
          <c:showSerName val="0"/>
          <c:showPercent val="0"/>
          <c:showBubbleSize val="0"/>
        </c:dLbls>
        <c:gapWidth val="180"/>
        <c:axId val="190432736"/>
        <c:axId val="1"/>
      </c:barChart>
      <c:catAx>
        <c:axId val="190432736"/>
        <c:scaling>
          <c:orientation val="minMax"/>
        </c:scaling>
        <c:delete val="0"/>
        <c:axPos val="b"/>
        <c:numFmt formatCode="General" sourceLinked="1"/>
        <c:majorTickMark val="out"/>
        <c:minorTickMark val="none"/>
        <c:tickLblPos val="nextTo"/>
        <c:spPr>
          <a:ln w="3353">
            <a:solidFill>
              <a:srgbClr val="000000"/>
            </a:solidFill>
            <a:prstDash val="solid"/>
          </a:ln>
        </c:spPr>
        <c:txPr>
          <a:bodyPr rot="-2700000" vert="horz"/>
          <a:lstStyle/>
          <a:p>
            <a:pPr>
              <a:defRPr sz="2000" b="1" i="0" u="none" strike="noStrike" baseline="0">
                <a:solidFill>
                  <a:srgbClr val="000000"/>
                </a:solidFill>
                <a:latin typeface="Arial"/>
                <a:ea typeface="Arial"/>
                <a:cs typeface="Arial"/>
              </a:defRPr>
            </a:pPr>
            <a:endParaRPr lang="en-US"/>
          </a:p>
        </c:txPr>
        <c:crossAx val="1"/>
        <c:crosses val="autoZero"/>
        <c:auto val="1"/>
        <c:lblAlgn val="ctr"/>
        <c:lblOffset val="100"/>
        <c:tickLblSkip val="1"/>
        <c:tickMarkSkip val="1"/>
        <c:noMultiLvlLbl val="0"/>
      </c:catAx>
      <c:valAx>
        <c:axId val="1"/>
        <c:scaling>
          <c:orientation val="minMax"/>
          <c:max val="10"/>
        </c:scaling>
        <c:delete val="0"/>
        <c:axPos val="l"/>
        <c:numFmt formatCode="General" sourceLinked="1"/>
        <c:majorTickMark val="out"/>
        <c:minorTickMark val="none"/>
        <c:tickLblPos val="nextTo"/>
        <c:spPr>
          <a:ln w="3353">
            <a:solidFill>
              <a:srgbClr val="000000"/>
            </a:solidFill>
            <a:prstDash val="solid"/>
          </a:ln>
        </c:spPr>
        <c:txPr>
          <a:bodyPr rot="0" vert="horz"/>
          <a:lstStyle/>
          <a:p>
            <a:pPr>
              <a:defRPr sz="1056" b="1" i="0" u="none" strike="noStrike" baseline="0">
                <a:solidFill>
                  <a:srgbClr val="000000"/>
                </a:solidFill>
                <a:latin typeface="Arial"/>
                <a:ea typeface="Arial"/>
                <a:cs typeface="Arial"/>
              </a:defRPr>
            </a:pPr>
            <a:endParaRPr lang="en-US"/>
          </a:p>
        </c:txPr>
        <c:crossAx val="190432736"/>
        <c:crosses val="autoZero"/>
        <c:crossBetween val="between"/>
        <c:majorUnit val="2"/>
      </c:valAx>
      <c:spPr>
        <a:noFill/>
        <a:ln w="26824">
          <a:noFill/>
        </a:ln>
      </c:spPr>
    </c:plotArea>
    <c:plotVisOnly val="1"/>
    <c:dispBlanksAs val="gap"/>
    <c:showDLblsOverMax val="0"/>
  </c:chart>
  <c:spPr>
    <a:noFill/>
    <a:ln w="3353">
      <a:solidFill>
        <a:srgbClr val="000000"/>
      </a:solidFill>
      <a:prstDash val="solid"/>
    </a:ln>
  </c:spPr>
  <c:txPr>
    <a:bodyPr/>
    <a:lstStyle/>
    <a:p>
      <a:pPr>
        <a:defRPr sz="1214" b="1" i="0" u="none" strike="noStrike" baseline="0">
          <a:solidFill>
            <a:srgbClr val="000000"/>
          </a:solidFill>
          <a:latin typeface="Arial"/>
          <a:ea typeface="Arial"/>
          <a:cs typeface="Arial"/>
        </a:defRPr>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032259724831459E-2"/>
          <c:y val="4.2508398950131233E-2"/>
          <c:w val="0.87659165278561912"/>
          <c:h val="0.8544359580052493"/>
        </c:manualLayout>
      </c:layout>
      <c:barChart>
        <c:barDir val="col"/>
        <c:grouping val="clustered"/>
        <c:varyColors val="0"/>
        <c:ser>
          <c:idx val="0"/>
          <c:order val="0"/>
          <c:tx>
            <c:strRef>
              <c:f>Sheet1!$A$2</c:f>
              <c:strCache>
                <c:ptCount val="1"/>
                <c:pt idx="0">
                  <c:v>East</c:v>
                </c:pt>
              </c:strCache>
            </c:strRef>
          </c:tx>
          <c:spPr>
            <a:solidFill>
              <a:srgbClr val="00B0F0"/>
            </a:solidFill>
            <a:ln>
              <a:solidFill>
                <a:schemeClr val="tx1"/>
              </a:solidFill>
            </a:ln>
            <a:effectLst/>
          </c:spPr>
          <c:invertIfNegative val="0"/>
          <c:dLbls>
            <c:spPr>
              <a:noFill/>
              <a:ln>
                <a:solidFill>
                  <a:schemeClr val="tx1">
                    <a:alpha val="97000"/>
                  </a:schemeClr>
                </a:solid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dk1">
                          <a:lumMod val="35000"/>
                          <a:lumOff val="65000"/>
                        </a:schemeClr>
                      </a:solidFill>
                      <a:round/>
                    </a:ln>
                    <a:effectLst/>
                  </c:spPr>
                </c15:leaderLines>
              </c:ext>
            </c:extLst>
          </c:dLbls>
          <c:cat>
            <c:strRef>
              <c:f>Sheet1!$B$1:$E$1</c:f>
              <c:strCache>
                <c:ptCount val="4"/>
                <c:pt idx="0">
                  <c:v>تونس</c:v>
                </c:pt>
                <c:pt idx="1">
                  <c:v>سوريه</c:v>
                </c:pt>
                <c:pt idx="2">
                  <c:v>الجزائر</c:v>
                </c:pt>
                <c:pt idx="3">
                  <c:v>اليمن</c:v>
                </c:pt>
              </c:strCache>
            </c:strRef>
          </c:cat>
          <c:val>
            <c:numRef>
              <c:f>Sheet1!$B$2:$E$2</c:f>
              <c:numCache>
                <c:formatCode>General</c:formatCode>
                <c:ptCount val="4"/>
                <c:pt idx="0">
                  <c:v>80</c:v>
                </c:pt>
                <c:pt idx="1">
                  <c:v>90</c:v>
                </c:pt>
                <c:pt idx="2">
                  <c:v>75</c:v>
                </c:pt>
                <c:pt idx="3">
                  <c:v>66</c:v>
                </c:pt>
              </c:numCache>
            </c:numRef>
          </c:val>
          <c:extLst>
            <c:ext xmlns:c16="http://schemas.microsoft.com/office/drawing/2014/chart" uri="{C3380CC4-5D6E-409C-BE32-E72D297353CC}">
              <c16:uniqueId val="{00000005-DAAB-4434-87A5-D38A47727FE9}"/>
            </c:ext>
          </c:extLst>
        </c:ser>
        <c:dLbls>
          <c:showLegendKey val="0"/>
          <c:showVal val="1"/>
          <c:showCatName val="0"/>
          <c:showSerName val="0"/>
          <c:showPercent val="0"/>
          <c:showBubbleSize val="0"/>
        </c:dLbls>
        <c:gapWidth val="267"/>
        <c:overlap val="-43"/>
        <c:axId val="184857960"/>
        <c:axId val="1"/>
      </c:barChart>
      <c:catAx>
        <c:axId val="184857960"/>
        <c:scaling>
          <c:orientation val="minMax"/>
        </c:scaling>
        <c:delete val="0"/>
        <c:axPos val="b"/>
        <c:majorGridlines>
          <c:spPr>
            <a:ln w="9525" cap="flat" cmpd="sng" algn="ctr">
              <a:solidFill>
                <a:schemeClr val="dk1">
                  <a:lumMod val="15000"/>
                  <a:lumOff val="85000"/>
                </a:schemeClr>
              </a:solidFill>
              <a:round/>
            </a:ln>
            <a:effectLst/>
          </c:spPr>
        </c:majorGridlines>
        <c:numFmt formatCode="General" sourceLinked="1"/>
        <c:majorTickMark val="none"/>
        <c:minorTickMark val="none"/>
        <c:tickLblPos val="low"/>
        <c:spPr>
          <a:noFill/>
          <a:ln w="9525" cap="flat" cmpd="sng" algn="ctr">
            <a:solidFill>
              <a:schemeClr val="dk1">
                <a:lumMod val="15000"/>
                <a:lumOff val="85000"/>
              </a:schemeClr>
            </a:solidFill>
            <a:round/>
          </a:ln>
          <a:effectLst/>
        </c:spPr>
        <c:txPr>
          <a:bodyPr rot="0" spcFirstLastPara="1" vertOverflow="ellipsis" wrap="square" anchor="ctr" anchorCtr="1"/>
          <a:lstStyle/>
          <a:p>
            <a:pPr>
              <a:defRPr sz="1400" b="1" i="0" u="none" strike="noStrike" kern="1200" cap="none" spc="0" normalizeH="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1"/>
        <c:crosses val="autoZero"/>
        <c:auto val="1"/>
        <c:lblAlgn val="ctr"/>
        <c:lblOffset val="100"/>
        <c:noMultiLvlLbl val="0"/>
      </c:catAx>
      <c:valAx>
        <c:axId val="1"/>
        <c:scaling>
          <c:orientation val="minMax"/>
        </c:scaling>
        <c:delete val="0"/>
        <c:axPos val="l"/>
        <c:majorGridlines>
          <c:spPr>
            <a:ln w="9525" cap="flat" cmpd="sng" algn="ctr">
              <a:solidFill>
                <a:schemeClr val="dk1">
                  <a:lumMod val="15000"/>
                  <a:lumOff val="85000"/>
                </a:schemeClr>
              </a:solidFill>
              <a:round/>
            </a:ln>
            <a:effectLst/>
          </c:spPr>
        </c:majorGridlines>
        <c:numFmt formatCode="General" sourceLinked="1"/>
        <c:majorTickMark val="none"/>
        <c:minorTickMark val="none"/>
        <c:tickLblPos val="nextTo"/>
        <c:spPr>
          <a:noFill/>
          <a:ln>
            <a:solidFill>
              <a:schemeClr val="tx1"/>
            </a:solidFill>
          </a:ln>
          <a:effectLst/>
        </c:spPr>
        <c:txPr>
          <a:bodyPr rot="0" spcFirstLastPara="1" vertOverflow="ellipsis" wrap="square" anchor="ctr" anchorCtr="1"/>
          <a:lstStyle/>
          <a:p>
            <a:pPr>
              <a:defRPr sz="14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184857960"/>
        <c:crosses val="autoZero"/>
        <c:crossBetween val="between"/>
      </c:valAx>
      <c:spPr>
        <a:noFill/>
        <a:ln>
          <a:solidFill>
            <a:schemeClr val="tx1"/>
          </a:solidFill>
        </a:ln>
        <a:effectLst/>
      </c:spPr>
    </c:plotArea>
    <c:plotVisOnly val="1"/>
    <c:dispBlanksAs val="gap"/>
    <c:showDLblsOverMax val="0"/>
  </c:chart>
  <c:spPr>
    <a:solidFill>
      <a:schemeClr val="lt1"/>
    </a:solid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7.5098814229249009E-2"/>
          <c:y val="9.9711504811898527E-2"/>
          <c:w val="0.89841474923330855"/>
          <c:h val="0.72279943132108482"/>
        </c:manualLayout>
      </c:layout>
      <c:barChart>
        <c:barDir val="col"/>
        <c:grouping val="clustered"/>
        <c:varyColors val="0"/>
        <c:ser>
          <c:idx val="0"/>
          <c:order val="0"/>
          <c:tx>
            <c:strRef>
              <c:f>Sheet1!$A$2</c:f>
              <c:strCache>
                <c:ptCount val="1"/>
                <c:pt idx="0">
                  <c:v>تعدد الزوجات</c:v>
                </c:pt>
              </c:strCache>
            </c:strRef>
          </c:tx>
          <c:spPr>
            <a:solidFill>
              <a:srgbClr val="9999FF"/>
            </a:solidFill>
            <a:ln w="24945">
              <a:solidFill>
                <a:srgbClr val="000000"/>
              </a:solidFill>
              <a:prstDash val="solid"/>
            </a:ln>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0-64F3-42CD-A137-C52793EA687E}"/>
                </c:ext>
              </c:extLst>
            </c:dLbl>
            <c:dLbl>
              <c:idx val="1"/>
              <c:layout>
                <c:manualLayout>
                  <c:x val="-5.7977708358175617E-4"/>
                  <c:y val="-4.2243243837907007E-2"/>
                </c:manualLayout>
              </c:layout>
              <c:numFmt formatCode="General" sourceLinked="0"/>
              <c:spPr>
                <a:noFill/>
                <a:ln w="49890">
                  <a:noFill/>
                </a:ln>
              </c:spPr>
              <c:txPr>
                <a:bodyPr/>
                <a:lstStyle/>
                <a:p>
                  <a:pPr>
                    <a:defRPr sz="1600" b="1" i="0" u="none" strike="noStrike" baseline="0">
                      <a:solidFill>
                        <a:srgbClr val="000000"/>
                      </a:solidFill>
                      <a:latin typeface="Arial"/>
                      <a:ea typeface="Arial"/>
                      <a:cs typeface="Arial"/>
                    </a:defRPr>
                  </a:pPr>
                  <a:endParaRPr lang="en-US"/>
                </a:p>
              </c:txPr>
              <c:dLblPos val="out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64F3-42CD-A137-C52793EA687E}"/>
                </c:ext>
              </c:extLst>
            </c:dLbl>
            <c:dLbl>
              <c:idx val="2"/>
              <c:layout>
                <c:manualLayout>
                  <c:x val="-7.4447034026620118E-4"/>
                  <c:y val="-4.1954652717041463E-2"/>
                </c:manualLayout>
              </c:layout>
              <c:numFmt formatCode="General" sourceLinked="0"/>
              <c:spPr>
                <a:noFill/>
                <a:ln w="49890">
                  <a:noFill/>
                </a:ln>
              </c:spPr>
              <c:txPr>
                <a:bodyPr/>
                <a:lstStyle/>
                <a:p>
                  <a:pPr>
                    <a:defRPr sz="1600" b="1" i="0" u="none" strike="noStrike" baseline="0">
                      <a:solidFill>
                        <a:srgbClr val="000000"/>
                      </a:solidFill>
                      <a:latin typeface="Arial"/>
                      <a:ea typeface="Arial"/>
                      <a:cs typeface="Arial"/>
                    </a:defRPr>
                  </a:pPr>
                  <a:endParaRPr lang="en-US"/>
                </a:p>
              </c:txPr>
              <c:dLblPos val="out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64F3-42CD-A137-C52793EA687E}"/>
                </c:ext>
              </c:extLst>
            </c:dLbl>
            <c:dLbl>
              <c:idx val="3"/>
              <c:layout>
                <c:manualLayout>
                  <c:x val="-1.4671746014712217E-3"/>
                  <c:y val="-3.2301117455183548E-2"/>
                </c:manualLayout>
              </c:layout>
              <c:numFmt formatCode="General" sourceLinked="0"/>
              <c:spPr>
                <a:noFill/>
                <a:ln w="49890">
                  <a:noFill/>
                </a:ln>
              </c:spPr>
              <c:txPr>
                <a:bodyPr/>
                <a:lstStyle/>
                <a:p>
                  <a:pPr>
                    <a:defRPr sz="1600" b="1" i="0" u="none" strike="noStrike" baseline="0">
                      <a:solidFill>
                        <a:srgbClr val="000000"/>
                      </a:solidFill>
                      <a:latin typeface="Arial"/>
                      <a:ea typeface="Arial"/>
                      <a:cs typeface="Arial"/>
                    </a:defRPr>
                  </a:pPr>
                  <a:endParaRPr lang="en-US"/>
                </a:p>
              </c:txPr>
              <c:dLblPos val="out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64F3-42CD-A137-C52793EA687E}"/>
                </c:ext>
              </c:extLst>
            </c:dLbl>
            <c:dLbl>
              <c:idx val="4"/>
              <c:layout>
                <c:manualLayout>
                  <c:x val="-1.0738568536350912E-3"/>
                  <c:y val="-2.9429521664273817E-2"/>
                </c:manualLayout>
              </c:layout>
              <c:numFmt formatCode="General" sourceLinked="0"/>
              <c:spPr>
                <a:noFill/>
                <a:ln w="49890">
                  <a:noFill/>
                </a:ln>
              </c:spPr>
              <c:txPr>
                <a:bodyPr/>
                <a:lstStyle/>
                <a:p>
                  <a:pPr>
                    <a:defRPr sz="1600" b="1" i="0" u="none" strike="noStrike" baseline="0">
                      <a:solidFill>
                        <a:srgbClr val="000000"/>
                      </a:solidFill>
                      <a:latin typeface="Arial"/>
                      <a:ea typeface="Arial"/>
                      <a:cs typeface="Arial"/>
                    </a:defRPr>
                  </a:pPr>
                  <a:endParaRPr lang="en-US"/>
                </a:p>
              </c:txPr>
              <c:dLblPos val="out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64F3-42CD-A137-C52793EA687E}"/>
                </c:ext>
              </c:extLst>
            </c:dLbl>
            <c:dLbl>
              <c:idx val="5"/>
              <c:layout>
                <c:manualLayout>
                  <c:x val="4.6903036446210855E-3"/>
                  <c:y val="-3.129104853215392E-2"/>
                </c:manualLayout>
              </c:layout>
              <c:numFmt formatCode="General" sourceLinked="0"/>
              <c:spPr>
                <a:noFill/>
                <a:ln w="49890">
                  <a:noFill/>
                </a:ln>
              </c:spPr>
              <c:txPr>
                <a:bodyPr/>
                <a:lstStyle/>
                <a:p>
                  <a:pPr>
                    <a:defRPr sz="1600" b="1" i="0" u="none" strike="noStrike" baseline="0">
                      <a:solidFill>
                        <a:srgbClr val="000000"/>
                      </a:solidFill>
                      <a:latin typeface="Arial"/>
                      <a:ea typeface="Arial"/>
                      <a:cs typeface="Arial"/>
                    </a:defRPr>
                  </a:pPr>
                  <a:endParaRPr lang="en-US"/>
                </a:p>
              </c:txPr>
              <c:dLblPos val="out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64F3-42CD-A137-C52793EA687E}"/>
                </c:ext>
              </c:extLst>
            </c:dLbl>
            <c:dLbl>
              <c:idx val="6"/>
              <c:layout>
                <c:manualLayout>
                  <c:x val="2.5493258029564148E-3"/>
                  <c:y val="-3.7510348080551315E-2"/>
                </c:manualLayout>
              </c:layout>
              <c:numFmt formatCode="General" sourceLinked="0"/>
              <c:spPr>
                <a:noFill/>
                <a:ln w="49890">
                  <a:noFill/>
                </a:ln>
              </c:spPr>
              <c:txPr>
                <a:bodyPr/>
                <a:lstStyle/>
                <a:p>
                  <a:pPr>
                    <a:defRPr sz="1600" b="1" i="0" u="none" strike="noStrike" baseline="0">
                      <a:solidFill>
                        <a:srgbClr val="000000"/>
                      </a:solidFill>
                      <a:latin typeface="Arial"/>
                      <a:ea typeface="Arial"/>
                      <a:cs typeface="Arial"/>
                    </a:defRPr>
                  </a:pPr>
                  <a:endParaRPr lang="en-US"/>
                </a:p>
              </c:txPr>
              <c:dLblPos val="out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64F3-42CD-A137-C52793EA687E}"/>
                </c:ext>
              </c:extLst>
            </c:dLbl>
            <c:numFmt formatCode="General" sourceLinked="0"/>
            <c:spPr>
              <a:noFill/>
              <a:ln w="49890">
                <a:noFill/>
              </a:ln>
            </c:spPr>
            <c:txPr>
              <a:bodyPr wrap="square" lIns="38100" tIns="19050" rIns="38100" bIns="19050" anchor="ctr">
                <a:spAutoFit/>
              </a:bodyPr>
              <a:lstStyle/>
              <a:p>
                <a:pPr>
                  <a:defRPr sz="1600" b="1" i="0" u="none" strike="noStrike" baseline="0">
                    <a:solidFill>
                      <a:srgbClr val="000000"/>
                    </a:solidFill>
                    <a:latin typeface="Arial"/>
                    <a:ea typeface="Arial"/>
                    <a:cs typeface="Aria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Sheet1!$B$1:$M$1</c:f>
              <c:strCache>
                <c:ptCount val="12"/>
                <c:pt idx="0">
                  <c:v>تونس</c:v>
                </c:pt>
                <c:pt idx="1">
                  <c:v>سوريا</c:v>
                </c:pt>
                <c:pt idx="2">
                  <c:v>الجزائر</c:v>
                </c:pt>
                <c:pt idx="3">
                  <c:v>جيبوتي</c:v>
                </c:pt>
                <c:pt idx="4">
                  <c:v>اليمن</c:v>
                </c:pt>
                <c:pt idx="5">
                  <c:v>المغرب</c:v>
                </c:pt>
                <c:pt idx="6">
                  <c:v>لبنان</c:v>
                </c:pt>
                <c:pt idx="7">
                  <c:v>السودان</c:v>
                </c:pt>
                <c:pt idx="8">
                  <c:v>الأردن</c:v>
                </c:pt>
                <c:pt idx="9">
                  <c:v>موريتانيا</c:v>
                </c:pt>
                <c:pt idx="10">
                  <c:v>جزر القمر</c:v>
                </c:pt>
                <c:pt idx="11">
                  <c:v>ليبيا</c:v>
                </c:pt>
              </c:strCache>
            </c:strRef>
          </c:cat>
          <c:val>
            <c:numRef>
              <c:f>Sheet1!$B$2:$M$2</c:f>
              <c:numCache>
                <c:formatCode>General</c:formatCode>
                <c:ptCount val="12"/>
                <c:pt idx="0">
                  <c:v>0</c:v>
                </c:pt>
                <c:pt idx="1">
                  <c:v>5.0999999999999996</c:v>
                </c:pt>
                <c:pt idx="2">
                  <c:v>3.1</c:v>
                </c:pt>
                <c:pt idx="3">
                  <c:v>11.2</c:v>
                </c:pt>
                <c:pt idx="4">
                  <c:v>6.3</c:v>
                </c:pt>
                <c:pt idx="5">
                  <c:v>4.2</c:v>
                </c:pt>
                <c:pt idx="6">
                  <c:v>2.2999999999999998</c:v>
                </c:pt>
                <c:pt idx="7">
                  <c:v>27.5</c:v>
                </c:pt>
                <c:pt idx="8">
                  <c:v>6.8</c:v>
                </c:pt>
                <c:pt idx="9">
                  <c:v>12</c:v>
                </c:pt>
                <c:pt idx="10">
                  <c:v>24.3</c:v>
                </c:pt>
                <c:pt idx="11">
                  <c:v>3.4</c:v>
                </c:pt>
              </c:numCache>
            </c:numRef>
          </c:val>
          <c:extLst>
            <c:ext xmlns:c16="http://schemas.microsoft.com/office/drawing/2014/chart" uri="{C3380CC4-5D6E-409C-BE32-E72D297353CC}">
              <c16:uniqueId val="{00000007-64F3-42CD-A137-C52793EA687E}"/>
            </c:ext>
          </c:extLst>
        </c:ser>
        <c:dLbls>
          <c:showLegendKey val="0"/>
          <c:showVal val="1"/>
          <c:showCatName val="0"/>
          <c:showSerName val="0"/>
          <c:showPercent val="0"/>
          <c:showBubbleSize val="0"/>
        </c:dLbls>
        <c:gapWidth val="150"/>
        <c:axId val="179241232"/>
        <c:axId val="1"/>
      </c:barChart>
      <c:catAx>
        <c:axId val="179241232"/>
        <c:scaling>
          <c:orientation val="minMax"/>
        </c:scaling>
        <c:delete val="0"/>
        <c:axPos val="b"/>
        <c:numFmt formatCode="General" sourceLinked="1"/>
        <c:majorTickMark val="out"/>
        <c:minorTickMark val="none"/>
        <c:tickLblPos val="nextTo"/>
        <c:spPr>
          <a:ln w="6236">
            <a:solidFill>
              <a:srgbClr val="000000"/>
            </a:solidFill>
            <a:prstDash val="solid"/>
          </a:ln>
        </c:spPr>
        <c:txPr>
          <a:bodyPr rot="-1500000" vert="horz"/>
          <a:lstStyle/>
          <a:p>
            <a:pPr>
              <a:defRPr sz="1400" b="1" i="0" u="none" strike="noStrike" baseline="0">
                <a:solidFill>
                  <a:srgbClr val="000000"/>
                </a:solidFill>
                <a:latin typeface="Arial"/>
                <a:ea typeface="Arial"/>
                <a:cs typeface="Arial"/>
              </a:defRPr>
            </a:pPr>
            <a:endParaRPr lang="en-US"/>
          </a:p>
        </c:txPr>
        <c:crossAx val="1"/>
        <c:crosses val="autoZero"/>
        <c:auto val="1"/>
        <c:lblAlgn val="ctr"/>
        <c:lblOffset val="100"/>
        <c:tickLblSkip val="1"/>
        <c:tickMarkSkip val="1"/>
        <c:noMultiLvlLbl val="0"/>
      </c:catAx>
      <c:valAx>
        <c:axId val="1"/>
        <c:scaling>
          <c:orientation val="minMax"/>
          <c:max val="30"/>
        </c:scaling>
        <c:delete val="0"/>
        <c:axPos val="l"/>
        <c:numFmt formatCode="General" sourceLinked="1"/>
        <c:majorTickMark val="out"/>
        <c:minorTickMark val="none"/>
        <c:tickLblPos val="nextTo"/>
        <c:spPr>
          <a:ln w="6236">
            <a:solidFill>
              <a:srgbClr val="000000"/>
            </a:solidFill>
            <a:prstDash val="solid"/>
          </a:ln>
        </c:spPr>
        <c:txPr>
          <a:bodyPr rot="0" vert="horz"/>
          <a:lstStyle/>
          <a:p>
            <a:pPr>
              <a:defRPr sz="2000" b="1" i="0" u="none" strike="noStrike" baseline="0">
                <a:solidFill>
                  <a:srgbClr val="000000"/>
                </a:solidFill>
                <a:latin typeface="Arial"/>
                <a:ea typeface="Arial"/>
                <a:cs typeface="Arial"/>
              </a:defRPr>
            </a:pPr>
            <a:endParaRPr lang="en-US"/>
          </a:p>
        </c:txPr>
        <c:crossAx val="179241232"/>
        <c:crosses val="autoZero"/>
        <c:crossBetween val="between"/>
        <c:majorUnit val="5"/>
      </c:valAx>
      <c:spPr>
        <a:noFill/>
        <a:ln w="49890">
          <a:noFill/>
        </a:ln>
      </c:spPr>
    </c:plotArea>
    <c:plotVisOnly val="1"/>
    <c:dispBlanksAs val="gap"/>
    <c:showDLblsOverMax val="0"/>
  </c:chart>
  <c:spPr>
    <a:noFill/>
    <a:ln w="6236">
      <a:solidFill>
        <a:srgbClr val="000000"/>
      </a:solidFill>
      <a:prstDash val="solid"/>
    </a:ln>
  </c:spPr>
  <c:txPr>
    <a:bodyPr/>
    <a:lstStyle/>
    <a:p>
      <a:pPr>
        <a:defRPr sz="2013" b="1" i="0" u="none" strike="noStrike" baseline="0">
          <a:solidFill>
            <a:srgbClr val="000000"/>
          </a:solidFill>
          <a:latin typeface="Arial"/>
          <a:ea typeface="Arial"/>
          <a:cs typeface="Arial"/>
        </a:defRPr>
      </a:pPr>
      <a:endParaRPr lang="en-US"/>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4.8214285714285716E-2"/>
          <c:y val="5.1707846863969592E-2"/>
          <c:w val="0.95357142857142863"/>
          <c:h val="0.74659245180559342"/>
        </c:manualLayout>
      </c:layout>
      <c:barChart>
        <c:barDir val="col"/>
        <c:grouping val="clustered"/>
        <c:varyColors val="0"/>
        <c:ser>
          <c:idx val="1"/>
          <c:order val="0"/>
          <c:tx>
            <c:strRef>
              <c:f>Sheet1!$A$2</c:f>
              <c:strCache>
                <c:ptCount val="1"/>
                <c:pt idx="0">
                  <c:v>زواج الأقارب</c:v>
                </c:pt>
              </c:strCache>
            </c:strRef>
          </c:tx>
          <c:spPr>
            <a:solidFill>
              <a:srgbClr val="9999FF"/>
            </a:solidFill>
            <a:ln w="17060">
              <a:solidFill>
                <a:srgbClr val="000000"/>
              </a:solidFill>
              <a:prstDash val="solid"/>
            </a:ln>
          </c:spPr>
          <c:invertIfNegative val="0"/>
          <c:dLbls>
            <c:dLbl>
              <c:idx val="0"/>
              <c:layout>
                <c:manualLayout>
                  <c:x val="-2.9007210414527529E-3"/>
                  <c:y val="-2.2017786294619757E-2"/>
                </c:manualLayout>
              </c:layout>
              <c:numFmt formatCode="General" sourceLinked="0"/>
              <c:spPr>
                <a:noFill/>
                <a:ln w="34120">
                  <a:noFill/>
                </a:ln>
              </c:spPr>
              <c:txPr>
                <a:bodyPr/>
                <a:lstStyle/>
                <a:p>
                  <a:pPr>
                    <a:defRPr sz="1400" b="1" i="0" u="none" strike="noStrike" baseline="0">
                      <a:solidFill>
                        <a:srgbClr val="000000"/>
                      </a:solidFill>
                      <a:latin typeface="Arial"/>
                      <a:ea typeface="Arial"/>
                      <a:cs typeface="Arial"/>
                    </a:defRPr>
                  </a:pPr>
                  <a:endParaRPr lang="en-US"/>
                </a:p>
              </c:txPr>
              <c:dLblPos val="out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7EB2-4B9D-B3C7-BBA56F3E06C8}"/>
                </c:ext>
              </c:extLst>
            </c:dLbl>
            <c:dLbl>
              <c:idx val="1"/>
              <c:layout>
                <c:manualLayout>
                  <c:x val="-5.6605068790935298E-3"/>
                  <c:y val="-1.767182407871537E-2"/>
                </c:manualLayout>
              </c:layout>
              <c:numFmt formatCode="General" sourceLinked="0"/>
              <c:spPr>
                <a:noFill/>
                <a:ln w="34120">
                  <a:noFill/>
                </a:ln>
              </c:spPr>
              <c:txPr>
                <a:bodyPr/>
                <a:lstStyle/>
                <a:p>
                  <a:pPr>
                    <a:defRPr sz="1400" b="1" i="0" u="none" strike="noStrike" baseline="0">
                      <a:solidFill>
                        <a:srgbClr val="000000"/>
                      </a:solidFill>
                      <a:latin typeface="Arial"/>
                      <a:ea typeface="Arial"/>
                      <a:cs typeface="Arial"/>
                    </a:defRPr>
                  </a:pPr>
                  <a:endParaRPr lang="en-US"/>
                </a:p>
              </c:txPr>
              <c:dLblPos val="out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7EB2-4B9D-B3C7-BBA56F3E06C8}"/>
                </c:ext>
              </c:extLst>
            </c:dLbl>
            <c:dLbl>
              <c:idx val="2"/>
              <c:layout>
                <c:manualLayout>
                  <c:x val="-3.0630471676136861E-3"/>
                  <c:y val="-1.5820617377291568E-2"/>
                </c:manualLayout>
              </c:layout>
              <c:numFmt formatCode="General" sourceLinked="0"/>
              <c:spPr>
                <a:noFill/>
                <a:ln w="34120">
                  <a:noFill/>
                </a:ln>
              </c:spPr>
              <c:txPr>
                <a:bodyPr/>
                <a:lstStyle/>
                <a:p>
                  <a:pPr>
                    <a:defRPr sz="1400" b="1" i="0" u="none" strike="noStrike" baseline="0">
                      <a:solidFill>
                        <a:srgbClr val="000000"/>
                      </a:solidFill>
                      <a:latin typeface="Arial"/>
                      <a:ea typeface="Arial"/>
                      <a:cs typeface="Arial"/>
                    </a:defRPr>
                  </a:pPr>
                  <a:endParaRPr lang="en-US"/>
                </a:p>
              </c:txPr>
              <c:dLblPos val="out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7EB2-4B9D-B3C7-BBA56F3E06C8}"/>
                </c:ext>
              </c:extLst>
            </c:dLbl>
            <c:dLbl>
              <c:idx val="3"/>
              <c:layout>
                <c:manualLayout>
                  <c:x val="-9.3942615766830495E-3"/>
                  <c:y val="-1.7188958227901896E-2"/>
                </c:manualLayout>
              </c:layout>
              <c:numFmt formatCode="General" sourceLinked="0"/>
              <c:spPr>
                <a:noFill/>
                <a:ln w="34120">
                  <a:noFill/>
                </a:ln>
              </c:spPr>
              <c:txPr>
                <a:bodyPr/>
                <a:lstStyle/>
                <a:p>
                  <a:pPr>
                    <a:defRPr sz="1400" b="1" i="0" u="none" strike="noStrike" baseline="0">
                      <a:solidFill>
                        <a:srgbClr val="000000"/>
                      </a:solidFill>
                      <a:latin typeface="Arial"/>
                      <a:ea typeface="Arial"/>
                      <a:cs typeface="Arial"/>
                    </a:defRPr>
                  </a:pPr>
                  <a:endParaRPr lang="en-US"/>
                </a:p>
              </c:txPr>
              <c:dLblPos val="out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7EB2-4B9D-B3C7-BBA56F3E06C8}"/>
                </c:ext>
              </c:extLst>
            </c:dLbl>
            <c:dLbl>
              <c:idx val="4"/>
              <c:layout>
                <c:manualLayout>
                  <c:x val="-8.5825161509174852E-3"/>
                  <c:y val="-1.1957570338333945E-2"/>
                </c:manualLayout>
              </c:layout>
              <c:numFmt formatCode="General" sourceLinked="0"/>
              <c:spPr>
                <a:noFill/>
                <a:ln w="34120">
                  <a:noFill/>
                </a:ln>
              </c:spPr>
              <c:txPr>
                <a:bodyPr/>
                <a:lstStyle/>
                <a:p>
                  <a:pPr>
                    <a:defRPr sz="1400" b="1" i="0" u="none" strike="noStrike" baseline="0">
                      <a:solidFill>
                        <a:srgbClr val="000000"/>
                      </a:solidFill>
                      <a:latin typeface="Arial"/>
                      <a:ea typeface="Arial"/>
                      <a:cs typeface="Arial"/>
                    </a:defRPr>
                  </a:pPr>
                  <a:endParaRPr lang="en-US"/>
                </a:p>
              </c:txPr>
              <c:dLblPos val="out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7EB2-4B9D-B3C7-BBA56F3E06C8}"/>
                </c:ext>
              </c:extLst>
            </c:dLbl>
            <c:numFmt formatCode="General" sourceLinked="0"/>
            <c:spPr>
              <a:noFill/>
              <a:ln w="34120">
                <a:noFill/>
              </a:ln>
            </c:spPr>
            <c:txPr>
              <a:bodyPr wrap="square" lIns="38100" tIns="19050" rIns="38100" bIns="19050" anchor="ctr">
                <a:spAutoFit/>
              </a:bodyPr>
              <a:lstStyle/>
              <a:p>
                <a:pPr>
                  <a:defRPr sz="1400" b="1" i="0" u="none" strike="noStrike" baseline="0">
                    <a:solidFill>
                      <a:srgbClr val="000000"/>
                    </a:solidFill>
                    <a:latin typeface="Arial"/>
                    <a:ea typeface="Arial"/>
                    <a:cs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Sheet1!$B$1:$L$1</c:f>
              <c:strCache>
                <c:ptCount val="11"/>
                <c:pt idx="0">
                  <c:v>تونس</c:v>
                </c:pt>
                <c:pt idx="1">
                  <c:v>سوريا</c:v>
                </c:pt>
                <c:pt idx="2">
                  <c:v>الجزائر</c:v>
                </c:pt>
                <c:pt idx="3">
                  <c:v>جيبوتي</c:v>
                </c:pt>
                <c:pt idx="4">
                  <c:v>اليمن</c:v>
                </c:pt>
                <c:pt idx="5">
                  <c:v>المغرب</c:v>
                </c:pt>
                <c:pt idx="6">
                  <c:v>لبنان</c:v>
                </c:pt>
                <c:pt idx="7">
                  <c:v>مصر*</c:v>
                </c:pt>
                <c:pt idx="8">
                  <c:v>الأردن*</c:v>
                </c:pt>
                <c:pt idx="9">
                  <c:v>موريتانيا</c:v>
                </c:pt>
                <c:pt idx="10">
                  <c:v>ليبيا</c:v>
                </c:pt>
              </c:strCache>
            </c:strRef>
          </c:cat>
          <c:val>
            <c:numRef>
              <c:f>Sheet1!$B$2:$L$2</c:f>
              <c:numCache>
                <c:formatCode>General</c:formatCode>
                <c:ptCount val="11"/>
                <c:pt idx="0">
                  <c:v>41.7</c:v>
                </c:pt>
                <c:pt idx="1">
                  <c:v>40.4</c:v>
                </c:pt>
                <c:pt idx="2">
                  <c:v>33.299999999999997</c:v>
                </c:pt>
                <c:pt idx="3">
                  <c:v>38.700000000000003</c:v>
                </c:pt>
                <c:pt idx="4">
                  <c:v>47.7</c:v>
                </c:pt>
                <c:pt idx="5">
                  <c:v>27.1</c:v>
                </c:pt>
                <c:pt idx="6">
                  <c:v>25.4</c:v>
                </c:pt>
                <c:pt idx="7">
                  <c:v>17.5</c:v>
                </c:pt>
                <c:pt idx="8">
                  <c:v>3.8</c:v>
                </c:pt>
                <c:pt idx="9">
                  <c:v>68</c:v>
                </c:pt>
                <c:pt idx="10">
                  <c:v>42.2</c:v>
                </c:pt>
              </c:numCache>
            </c:numRef>
          </c:val>
          <c:extLst>
            <c:ext xmlns:c16="http://schemas.microsoft.com/office/drawing/2014/chart" uri="{C3380CC4-5D6E-409C-BE32-E72D297353CC}">
              <c16:uniqueId val="{00000005-7EB2-4B9D-B3C7-BBA56F3E06C8}"/>
            </c:ext>
          </c:extLst>
        </c:ser>
        <c:dLbls>
          <c:showLegendKey val="0"/>
          <c:showVal val="1"/>
          <c:showCatName val="0"/>
          <c:showSerName val="0"/>
          <c:showPercent val="0"/>
          <c:showBubbleSize val="0"/>
        </c:dLbls>
        <c:gapWidth val="150"/>
        <c:axId val="184183512"/>
        <c:axId val="1"/>
      </c:barChart>
      <c:catAx>
        <c:axId val="184183512"/>
        <c:scaling>
          <c:orientation val="minMax"/>
        </c:scaling>
        <c:delete val="0"/>
        <c:axPos val="b"/>
        <c:numFmt formatCode="General" sourceLinked="1"/>
        <c:majorTickMark val="out"/>
        <c:minorTickMark val="none"/>
        <c:tickLblPos val="nextTo"/>
        <c:spPr>
          <a:ln w="4265">
            <a:solidFill>
              <a:srgbClr val="000000"/>
            </a:solidFill>
            <a:prstDash val="solid"/>
          </a:ln>
        </c:spPr>
        <c:txPr>
          <a:bodyPr rot="-2700000" vert="horz"/>
          <a:lstStyle/>
          <a:p>
            <a:pPr>
              <a:defRPr sz="2000" b="1" i="0" u="none" strike="noStrike" baseline="0">
                <a:solidFill>
                  <a:srgbClr val="000000"/>
                </a:solidFill>
                <a:latin typeface="Arial"/>
                <a:ea typeface="Arial"/>
                <a:cs typeface="Arial"/>
              </a:defRPr>
            </a:pPr>
            <a:endParaRPr lang="en-US"/>
          </a:p>
        </c:txPr>
        <c:crossAx val="1"/>
        <c:crosses val="autoZero"/>
        <c:auto val="1"/>
        <c:lblAlgn val="ctr"/>
        <c:lblOffset val="100"/>
        <c:tickLblSkip val="1"/>
        <c:tickMarkSkip val="1"/>
        <c:noMultiLvlLbl val="0"/>
      </c:catAx>
      <c:valAx>
        <c:axId val="1"/>
        <c:scaling>
          <c:orientation val="minMax"/>
          <c:max val="70"/>
          <c:min val="0"/>
        </c:scaling>
        <c:delete val="0"/>
        <c:axPos val="l"/>
        <c:numFmt formatCode="General" sourceLinked="1"/>
        <c:majorTickMark val="out"/>
        <c:minorTickMark val="none"/>
        <c:tickLblPos val="nextTo"/>
        <c:spPr>
          <a:ln w="4265">
            <a:solidFill>
              <a:srgbClr val="000000"/>
            </a:solidFill>
            <a:prstDash val="solid"/>
          </a:ln>
        </c:spPr>
        <c:txPr>
          <a:bodyPr rot="0" vert="horz"/>
          <a:lstStyle/>
          <a:p>
            <a:pPr>
              <a:defRPr sz="1600" b="1" i="0" u="none" strike="noStrike" baseline="0">
                <a:solidFill>
                  <a:srgbClr val="000000"/>
                </a:solidFill>
                <a:latin typeface="Arial"/>
                <a:ea typeface="Arial"/>
                <a:cs typeface="Arial"/>
              </a:defRPr>
            </a:pPr>
            <a:endParaRPr lang="en-US"/>
          </a:p>
        </c:txPr>
        <c:crossAx val="184183512"/>
        <c:crosses val="autoZero"/>
        <c:crossBetween val="between"/>
        <c:majorUnit val="15"/>
        <c:minorUnit val="5"/>
      </c:valAx>
      <c:spPr>
        <a:noFill/>
        <a:ln w="34120">
          <a:noFill/>
        </a:ln>
      </c:spPr>
    </c:plotArea>
    <c:plotVisOnly val="1"/>
    <c:dispBlanksAs val="gap"/>
    <c:showDLblsOverMax val="0"/>
  </c:chart>
  <c:spPr>
    <a:noFill/>
    <a:ln w="4265">
      <a:solidFill>
        <a:srgbClr val="000000"/>
      </a:solidFill>
      <a:prstDash val="solid"/>
    </a:ln>
  </c:spPr>
  <c:txPr>
    <a:bodyPr/>
    <a:lstStyle/>
    <a:p>
      <a:pPr>
        <a:defRPr sz="2082" b="1" i="0" u="none" strike="noStrike" baseline="0">
          <a:solidFill>
            <a:srgbClr val="000000"/>
          </a:solidFill>
          <a:latin typeface="Arial"/>
          <a:ea typeface="Arial"/>
          <a:cs typeface="Arial"/>
        </a:defRPr>
      </a:pPr>
      <a:endParaRPr lang="en-US"/>
    </a:p>
  </c:txPr>
  <c:externalData r:id="rId2">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8">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64"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2128"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0F83EA9-5B41-4D3E-9BFB-03A5E74B1F5B}"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en-US"/>
        </a:p>
      </dgm:t>
    </dgm:pt>
    <dgm:pt modelId="{B36CC69E-CBE2-468A-A1A7-34AB56751CE4}">
      <dgm:prSet custT="1"/>
      <dgm:spPr/>
      <dgm:t>
        <a:bodyPr/>
        <a:lstStyle/>
        <a:p>
          <a:pPr rtl="1"/>
          <a:r>
            <a:rPr lang="ar-EG" sz="4800" b="1" baseline="0" dirty="0" smtClean="0">
              <a:solidFill>
                <a:schemeClr val="bg1"/>
              </a:solidFill>
              <a:latin typeface="Sakkal Majalla" panose="02000000000000000000" pitchFamily="2" charset="-78"/>
              <a:cs typeface="Sakkal Majalla" panose="02000000000000000000" pitchFamily="2" charset="-78"/>
            </a:rPr>
            <a:t>الأسرة ومستجدات المسح العربي </a:t>
          </a:r>
          <a:r>
            <a:rPr lang="ar-EG" sz="4800" b="1" baseline="0" dirty="0" smtClean="0">
              <a:solidFill>
                <a:schemeClr val="bg1"/>
              </a:solidFill>
              <a:latin typeface="Sakkal Majalla" panose="02000000000000000000" pitchFamily="2" charset="-78"/>
              <a:cs typeface="Sakkal Majalla" panose="02000000000000000000" pitchFamily="2" charset="-78"/>
            </a:rPr>
            <a:t>لصحة الأسرة لتحقيق </a:t>
          </a:r>
          <a:r>
            <a:rPr lang="ar-EG" sz="4800" b="1" baseline="0" dirty="0" smtClean="0">
              <a:solidFill>
                <a:schemeClr val="bg1"/>
              </a:solidFill>
              <a:latin typeface="Sakkal Majalla" panose="02000000000000000000" pitchFamily="2" charset="-78"/>
              <a:cs typeface="Sakkal Majalla" panose="02000000000000000000" pitchFamily="2" charset="-78"/>
            </a:rPr>
            <a:t>أهداف التنمية المستدامة</a:t>
          </a:r>
          <a:endParaRPr lang="en-US" sz="4800" b="1" baseline="0" dirty="0">
            <a:solidFill>
              <a:schemeClr val="bg1"/>
            </a:solidFill>
            <a:latin typeface="Sakkal Majalla" panose="02000000000000000000" pitchFamily="2" charset="-78"/>
            <a:cs typeface="Sakkal Majalla" panose="02000000000000000000" pitchFamily="2" charset="-78"/>
          </a:endParaRPr>
        </a:p>
      </dgm:t>
    </dgm:pt>
    <dgm:pt modelId="{542C9E0C-3843-4C61-B5ED-37506FD52EC9}" type="parTrans" cxnId="{67B3B744-0827-4AAC-829C-80F6426A9EB4}">
      <dgm:prSet/>
      <dgm:spPr/>
      <dgm:t>
        <a:bodyPr/>
        <a:lstStyle/>
        <a:p>
          <a:endParaRPr lang="en-US"/>
        </a:p>
      </dgm:t>
    </dgm:pt>
    <dgm:pt modelId="{6395BFE4-BB56-4DE1-BE84-A3514B08CE90}" type="sibTrans" cxnId="{67B3B744-0827-4AAC-829C-80F6426A9EB4}">
      <dgm:prSet/>
      <dgm:spPr/>
      <dgm:t>
        <a:bodyPr/>
        <a:lstStyle/>
        <a:p>
          <a:endParaRPr lang="en-US"/>
        </a:p>
      </dgm:t>
    </dgm:pt>
    <dgm:pt modelId="{6DD769A3-600D-4B82-BD5D-A181240CF058}" type="pres">
      <dgm:prSet presAssocID="{20F83EA9-5B41-4D3E-9BFB-03A5E74B1F5B}" presName="Name0" presStyleCnt="0">
        <dgm:presLayoutVars>
          <dgm:dir/>
          <dgm:resizeHandles val="exact"/>
        </dgm:presLayoutVars>
      </dgm:prSet>
      <dgm:spPr/>
      <dgm:t>
        <a:bodyPr/>
        <a:lstStyle/>
        <a:p>
          <a:endParaRPr lang="en-US"/>
        </a:p>
      </dgm:t>
    </dgm:pt>
    <dgm:pt modelId="{4E0C5439-BDFF-4B59-B291-C70EF526C4E5}" type="pres">
      <dgm:prSet presAssocID="{B36CC69E-CBE2-468A-A1A7-34AB56751CE4}" presName="node" presStyleLbl="node1" presStyleIdx="0" presStyleCnt="1" custScaleX="100196" custLinFactNeighborX="2231" custLinFactNeighborY="-5714">
        <dgm:presLayoutVars>
          <dgm:bulletEnabled val="1"/>
        </dgm:presLayoutVars>
      </dgm:prSet>
      <dgm:spPr/>
      <dgm:t>
        <a:bodyPr/>
        <a:lstStyle/>
        <a:p>
          <a:endParaRPr lang="en-US"/>
        </a:p>
      </dgm:t>
    </dgm:pt>
  </dgm:ptLst>
  <dgm:cxnLst>
    <dgm:cxn modelId="{67B3B744-0827-4AAC-829C-80F6426A9EB4}" srcId="{20F83EA9-5B41-4D3E-9BFB-03A5E74B1F5B}" destId="{B36CC69E-CBE2-468A-A1A7-34AB56751CE4}" srcOrd="0" destOrd="0" parTransId="{542C9E0C-3843-4C61-B5ED-37506FD52EC9}" sibTransId="{6395BFE4-BB56-4DE1-BE84-A3514B08CE90}"/>
    <dgm:cxn modelId="{CD91695A-604E-4E57-9690-E932863B20F6}" type="presOf" srcId="{20F83EA9-5B41-4D3E-9BFB-03A5E74B1F5B}" destId="{6DD769A3-600D-4B82-BD5D-A181240CF058}" srcOrd="0" destOrd="0" presId="urn:microsoft.com/office/officeart/2005/8/layout/process1"/>
    <dgm:cxn modelId="{94358C03-3466-417A-A59E-C2123DEC30CA}" type="presOf" srcId="{B36CC69E-CBE2-468A-A1A7-34AB56751CE4}" destId="{4E0C5439-BDFF-4B59-B291-C70EF526C4E5}" srcOrd="0" destOrd="0" presId="urn:microsoft.com/office/officeart/2005/8/layout/process1"/>
    <dgm:cxn modelId="{90DC3881-1BD4-4D2D-AC6B-40C42B775DA2}" type="presParOf" srcId="{6DD769A3-600D-4B82-BD5D-A181240CF058}" destId="{4E0C5439-BDFF-4B59-B291-C70EF526C4E5}" srcOrd="0"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0C5439-BDFF-4B59-B291-C70EF526C4E5}">
      <dsp:nvSpPr>
        <dsp:cNvPr id="0" name=""/>
        <dsp:cNvSpPr/>
      </dsp:nvSpPr>
      <dsp:spPr>
        <a:xfrm>
          <a:off x="13082" y="0"/>
          <a:ext cx="6692517" cy="2667000"/>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lvl="0" algn="ctr" defTabSz="2133600" rtl="1">
            <a:lnSpc>
              <a:spcPct val="90000"/>
            </a:lnSpc>
            <a:spcBef>
              <a:spcPct val="0"/>
            </a:spcBef>
            <a:spcAft>
              <a:spcPct val="35000"/>
            </a:spcAft>
          </a:pPr>
          <a:r>
            <a:rPr lang="ar-EG" sz="4800" b="1" kern="1200" baseline="0" dirty="0" smtClean="0">
              <a:solidFill>
                <a:schemeClr val="bg1"/>
              </a:solidFill>
              <a:latin typeface="Sakkal Majalla" panose="02000000000000000000" pitchFamily="2" charset="-78"/>
              <a:cs typeface="Sakkal Majalla" panose="02000000000000000000" pitchFamily="2" charset="-78"/>
            </a:rPr>
            <a:t>الأسرة ومستجدات المسح العربي </a:t>
          </a:r>
          <a:r>
            <a:rPr lang="ar-EG" sz="4800" b="1" kern="1200" baseline="0" dirty="0" smtClean="0">
              <a:solidFill>
                <a:schemeClr val="bg1"/>
              </a:solidFill>
              <a:latin typeface="Sakkal Majalla" panose="02000000000000000000" pitchFamily="2" charset="-78"/>
              <a:cs typeface="Sakkal Majalla" panose="02000000000000000000" pitchFamily="2" charset="-78"/>
            </a:rPr>
            <a:t>لصحة الأسرة لتحقيق </a:t>
          </a:r>
          <a:r>
            <a:rPr lang="ar-EG" sz="4800" b="1" kern="1200" baseline="0" dirty="0" smtClean="0">
              <a:solidFill>
                <a:schemeClr val="bg1"/>
              </a:solidFill>
              <a:latin typeface="Sakkal Majalla" panose="02000000000000000000" pitchFamily="2" charset="-78"/>
              <a:cs typeface="Sakkal Majalla" panose="02000000000000000000" pitchFamily="2" charset="-78"/>
            </a:rPr>
            <a:t>أهداف التنمية المستدامة</a:t>
          </a:r>
          <a:endParaRPr lang="en-US" sz="4800" b="1" kern="1200" baseline="0" dirty="0">
            <a:solidFill>
              <a:schemeClr val="bg1"/>
            </a:solidFill>
            <a:latin typeface="Sakkal Majalla" panose="02000000000000000000" pitchFamily="2" charset="-78"/>
            <a:cs typeface="Sakkal Majalla" panose="02000000000000000000" pitchFamily="2" charset="-78"/>
          </a:endParaRPr>
        </a:p>
      </dsp:txBody>
      <dsp:txXfrm>
        <a:off x="91196" y="78114"/>
        <a:ext cx="6536289" cy="2510772"/>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03CE817-52DD-4D47-8E3B-75B0C423D34C}" type="datetimeFigureOut">
              <a:rPr lang="en-US" smtClean="0"/>
              <a:t>7/2/2024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2F3B0D6-3C85-4C4F-BD01-5C61A8283FB2}" type="slidenum">
              <a:rPr lang="en-US" smtClean="0"/>
              <a:t>‹#›</a:t>
            </a:fld>
            <a:endParaRPr lang="en-US"/>
          </a:p>
        </p:txBody>
      </p:sp>
    </p:spTree>
    <p:extLst>
      <p:ext uri="{BB962C8B-B14F-4D97-AF65-F5344CB8AC3E}">
        <p14:creationId xmlns:p14="http://schemas.microsoft.com/office/powerpoint/2010/main" val="31937167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2F3B0D6-3C85-4C4F-BD01-5C61A8283FB2}" type="slidenum">
              <a:rPr lang="en-US" smtClean="0"/>
              <a:t>8</a:t>
            </a:fld>
            <a:endParaRPr lang="en-US"/>
          </a:p>
        </p:txBody>
      </p:sp>
    </p:spTree>
    <p:extLst>
      <p:ext uri="{BB962C8B-B14F-4D97-AF65-F5344CB8AC3E}">
        <p14:creationId xmlns:p14="http://schemas.microsoft.com/office/powerpoint/2010/main" val="578674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9144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300" y="2404534"/>
            <a:ext cx="5825202"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300" y="4050834"/>
            <a:ext cx="5825202"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86ABFF9-EE40-409C-9A70-AF2E7CFD2619}" type="datetimeFigureOut">
              <a:rPr lang="en-US" smtClean="0"/>
              <a:pPr/>
              <a:t>7/1/2024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8ED97A-2D8C-4AD3-9D1A-40F1584250B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508001" y="609600"/>
            <a:ext cx="6447501"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508001" y="4470400"/>
            <a:ext cx="6447501"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86ABFF9-EE40-409C-9A70-AF2E7CFD2619}" type="datetimeFigureOut">
              <a:rPr lang="en-US" smtClean="0"/>
              <a:pPr/>
              <a:t>7/1/2024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8ED97A-2D8C-4AD3-9D1A-40F1584250B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8500" y="609600"/>
            <a:ext cx="6070601"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024604" y="3632200"/>
            <a:ext cx="5418393"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508001" y="4470400"/>
            <a:ext cx="6447501"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86ABFF9-EE40-409C-9A70-AF2E7CFD2619}" type="datetimeFigureOut">
              <a:rPr lang="en-US" smtClean="0"/>
              <a:pPr/>
              <a:t>7/1/2024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8ED97A-2D8C-4AD3-9D1A-40F1584250BA}" type="slidenum">
              <a:rPr lang="en-US" smtClean="0"/>
              <a:pPr/>
              <a:t>‹#›</a:t>
            </a:fld>
            <a:endParaRPr lang="en-US"/>
          </a:p>
        </p:txBody>
      </p:sp>
      <p:sp>
        <p:nvSpPr>
          <p:cNvPr id="20" name="TextBox 19"/>
          <p:cNvSpPr txBox="1"/>
          <p:nvPr/>
        </p:nvSpPr>
        <p:spPr>
          <a:xfrm>
            <a:off x="406403" y="790378"/>
            <a:ext cx="4572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6669758" y="2886556"/>
            <a:ext cx="4572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508001" y="1931988"/>
            <a:ext cx="6447501"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508001" y="4527448"/>
            <a:ext cx="6447501"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86ABFF9-EE40-409C-9A70-AF2E7CFD2619}" type="datetimeFigureOut">
              <a:rPr lang="en-US" smtClean="0"/>
              <a:pPr/>
              <a:t>7/1/2024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8ED97A-2D8C-4AD3-9D1A-40F1584250BA}"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698500" y="609600"/>
            <a:ext cx="6070601"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507999" y="4013200"/>
            <a:ext cx="6447502"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508001" y="4527448"/>
            <a:ext cx="6447501"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86ABFF9-EE40-409C-9A70-AF2E7CFD2619}" type="datetimeFigureOut">
              <a:rPr lang="en-US" smtClean="0"/>
              <a:pPr/>
              <a:t>7/1/2024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8ED97A-2D8C-4AD3-9D1A-40F1584250BA}" type="slidenum">
              <a:rPr lang="en-US" smtClean="0"/>
              <a:pPr/>
              <a:t>‹#›</a:t>
            </a:fld>
            <a:endParaRPr lang="en-US"/>
          </a:p>
        </p:txBody>
      </p:sp>
      <p:sp>
        <p:nvSpPr>
          <p:cNvPr id="24" name="TextBox 23"/>
          <p:cNvSpPr txBox="1"/>
          <p:nvPr/>
        </p:nvSpPr>
        <p:spPr>
          <a:xfrm>
            <a:off x="406403" y="790378"/>
            <a:ext cx="4572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669758" y="2886556"/>
            <a:ext cx="4572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514350" y="609600"/>
            <a:ext cx="644115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507999" y="4013200"/>
            <a:ext cx="6447502"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508001" y="4527448"/>
            <a:ext cx="6447501"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86ABFF9-EE40-409C-9A70-AF2E7CFD2619}" type="datetimeFigureOut">
              <a:rPr lang="en-US" smtClean="0"/>
              <a:pPr/>
              <a:t>7/1/2024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8ED97A-2D8C-4AD3-9D1A-40F1584250BA}"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86ABFF9-EE40-409C-9A70-AF2E7CFD2619}" type="datetimeFigureOut">
              <a:rPr lang="en-US" smtClean="0"/>
              <a:pPr/>
              <a:t>7/1/2024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8ED97A-2D8C-4AD3-9D1A-40F1584250BA}"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5755" y="609600"/>
            <a:ext cx="978557"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508001" y="609600"/>
            <a:ext cx="5295113"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86ABFF9-EE40-409C-9A70-AF2E7CFD2619}" type="datetimeFigureOut">
              <a:rPr lang="en-US" smtClean="0"/>
              <a:pPr/>
              <a:t>7/1/2024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8ED97A-2D8C-4AD3-9D1A-40F1584250B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86ABFF9-EE40-409C-9A70-AF2E7CFD2619}" type="datetimeFigureOut">
              <a:rPr lang="en-US" smtClean="0"/>
              <a:pPr/>
              <a:t>7/1/2024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8ED97A-2D8C-4AD3-9D1A-40F1584250B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08001" y="2700868"/>
            <a:ext cx="6447501"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508001" y="4527448"/>
            <a:ext cx="6447501"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86ABFF9-EE40-409C-9A70-AF2E7CFD2619}" type="datetimeFigureOut">
              <a:rPr lang="en-US" smtClean="0"/>
              <a:pPr/>
              <a:t>7/1/2024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8ED97A-2D8C-4AD3-9D1A-40F1584250B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8001" y="2160589"/>
            <a:ext cx="3138026"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17477" y="2160590"/>
            <a:ext cx="3138026"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86ABFF9-EE40-409C-9A70-AF2E7CFD2619}" type="datetimeFigureOut">
              <a:rPr lang="en-US" smtClean="0"/>
              <a:pPr/>
              <a:t>7/1/2024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8ED97A-2D8C-4AD3-9D1A-40F1584250B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506809" y="2160983"/>
            <a:ext cx="3139217"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06809" y="2737246"/>
            <a:ext cx="31392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16287" y="2160983"/>
            <a:ext cx="3139214"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16288" y="2737246"/>
            <a:ext cx="313921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86ABFF9-EE40-409C-9A70-AF2E7CFD2619}" type="datetimeFigureOut">
              <a:rPr lang="en-US" smtClean="0"/>
              <a:pPr/>
              <a:t>7/1/2024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D8ED97A-2D8C-4AD3-9D1A-40F1584250B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08001" y="609600"/>
            <a:ext cx="6447501"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86ABFF9-EE40-409C-9A70-AF2E7CFD2619}" type="datetimeFigureOut">
              <a:rPr lang="en-US" smtClean="0"/>
              <a:pPr/>
              <a:t>7/1/2024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D8ED97A-2D8C-4AD3-9D1A-40F1584250B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6ABFF9-EE40-409C-9A70-AF2E7CFD2619}" type="datetimeFigureOut">
              <a:rPr lang="en-US" smtClean="0"/>
              <a:pPr/>
              <a:t>7/1/2024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D8ED97A-2D8C-4AD3-9D1A-40F1584250B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8001" y="1498604"/>
            <a:ext cx="2890896"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0346" y="514925"/>
            <a:ext cx="3385156"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8001" y="2777069"/>
            <a:ext cx="2890896"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86ABFF9-EE40-409C-9A70-AF2E7CFD2619}" type="datetimeFigureOut">
              <a:rPr lang="en-US" smtClean="0"/>
              <a:pPr/>
              <a:t>7/1/2024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8ED97A-2D8C-4AD3-9D1A-40F1584250B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8001" y="4800600"/>
            <a:ext cx="64475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08001" y="609600"/>
            <a:ext cx="6447501"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08001" y="5367338"/>
            <a:ext cx="6447500"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86ABFF9-EE40-409C-9A70-AF2E7CFD2619}" type="datetimeFigureOut">
              <a:rPr lang="en-US" smtClean="0"/>
              <a:pPr/>
              <a:t>7/1/2024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8ED97A-2D8C-4AD3-9D1A-40F1584250B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9144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508001" y="609600"/>
            <a:ext cx="6447501"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508001" y="2160590"/>
            <a:ext cx="6447501" cy="3880773"/>
          </a:xfrm>
          <a:prstGeom prst="rect">
            <a:avLst/>
          </a:prstGeom>
        </p:spPr>
        <p:txBody>
          <a:bodyPr vert="horz" lIns="91440" tIns="45720" rIns="91440" bIns="45720" rtlCol="0">
            <a:normAutofit/>
          </a:bodyPr>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5403850" y="6041363"/>
            <a:ext cx="683954"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86ABFF9-EE40-409C-9A70-AF2E7CFD2619}" type="datetimeFigureOut">
              <a:rPr lang="en-US" smtClean="0"/>
              <a:pPr/>
              <a:t>7/1/2024</a:t>
            </a:fld>
            <a:endParaRPr lang="en-US"/>
          </a:p>
        </p:txBody>
      </p:sp>
      <p:sp>
        <p:nvSpPr>
          <p:cNvPr id="5" name="Footer Placeholder 4"/>
          <p:cNvSpPr>
            <a:spLocks noGrp="1"/>
          </p:cNvSpPr>
          <p:nvPr>
            <p:ph type="ftr" sz="quarter" idx="3"/>
          </p:nvPr>
        </p:nvSpPr>
        <p:spPr>
          <a:xfrm>
            <a:off x="508001" y="6041363"/>
            <a:ext cx="472320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2998" y="6041363"/>
            <a:ext cx="512504" cy="365125"/>
          </a:xfrm>
          <a:prstGeom prst="rect">
            <a:avLst/>
          </a:prstGeom>
        </p:spPr>
        <p:txBody>
          <a:bodyPr vert="horz" lIns="91440" tIns="45720" rIns="91440" bIns="45720" rtlCol="0" anchor="ctr"/>
          <a:lstStyle>
            <a:lvl1pPr algn="r">
              <a:defRPr sz="900">
                <a:solidFill>
                  <a:schemeClr val="accent1"/>
                </a:solidFill>
              </a:defRPr>
            </a:lvl1pPr>
          </a:lstStyle>
          <a:p>
            <a:fld id="{5D8ED97A-2D8C-4AD3-9D1A-40F1584250B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gif"/><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extLst>
              <p:ext uri="{D42A27DB-BD31-4B8C-83A1-F6EECF244321}">
                <p14:modId xmlns:p14="http://schemas.microsoft.com/office/powerpoint/2010/main" val="3037495253"/>
              </p:ext>
            </p:extLst>
          </p:nvPr>
        </p:nvGraphicFramePr>
        <p:xfrm>
          <a:off x="609600" y="2971800"/>
          <a:ext cx="6705600" cy="2667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descr="League_Arab_States.gif"/>
          <p:cNvPicPr>
            <a:picLocks noChangeAspect="1"/>
          </p:cNvPicPr>
          <p:nvPr/>
        </p:nvPicPr>
        <p:blipFill>
          <a:blip r:embed="rId7"/>
          <a:stretch>
            <a:fillRect/>
          </a:stretch>
        </p:blipFill>
        <p:spPr>
          <a:xfrm>
            <a:off x="3276600" y="457200"/>
            <a:ext cx="2251338" cy="199618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C8758533-3049-44A6-B9B3-4ABD1CEF0A7E}"/>
              </a:ext>
            </a:extLst>
          </p:cNvPr>
          <p:cNvSpPr txBox="1"/>
          <p:nvPr/>
        </p:nvSpPr>
        <p:spPr>
          <a:xfrm>
            <a:off x="381000" y="762000"/>
            <a:ext cx="7848600" cy="646331"/>
          </a:xfrm>
          <a:prstGeom prst="rect">
            <a:avLst/>
          </a:prstGeom>
          <a:noFill/>
        </p:spPr>
        <p:txBody>
          <a:bodyPr wrap="square">
            <a:spAutoFit/>
          </a:bodyPr>
          <a:lstStyle/>
          <a:p>
            <a:pPr algn="ctr"/>
            <a:r>
              <a:rPr lang="ar-EG" sz="3600" b="1" dirty="0">
                <a:latin typeface="Sakkal Majalla" panose="02000000000000000000" pitchFamily="2" charset="-78"/>
                <a:cs typeface="Sakkal Majalla" panose="02000000000000000000" pitchFamily="2" charset="-78"/>
              </a:rPr>
              <a:t>مؤشرات حول تكوين الأسرة العربية والحالة الزواجية </a:t>
            </a:r>
          </a:p>
        </p:txBody>
      </p:sp>
      <p:sp>
        <p:nvSpPr>
          <p:cNvPr id="9" name="TextBox 8">
            <a:extLst>
              <a:ext uri="{FF2B5EF4-FFF2-40B4-BE49-F238E27FC236}">
                <a16:creationId xmlns:a16="http://schemas.microsoft.com/office/drawing/2014/main" id="{1E3E442A-50B3-47E3-9DD0-4362BA276197}"/>
              </a:ext>
            </a:extLst>
          </p:cNvPr>
          <p:cNvSpPr txBox="1"/>
          <p:nvPr/>
        </p:nvSpPr>
        <p:spPr>
          <a:xfrm>
            <a:off x="409433" y="1524000"/>
            <a:ext cx="7357670" cy="523220"/>
          </a:xfrm>
          <a:prstGeom prst="rect">
            <a:avLst/>
          </a:prstGeom>
          <a:noFill/>
        </p:spPr>
        <p:txBody>
          <a:bodyPr wrap="square">
            <a:spAutoFit/>
          </a:bodyPr>
          <a:lstStyle/>
          <a:p>
            <a:pPr algn="ctr" rtl="1">
              <a:defRPr sz="2524" b="1" i="0" u="none" strike="noStrike" kern="1200" baseline="0">
                <a:solidFill>
                  <a:srgbClr val="000000"/>
                </a:solidFill>
                <a:latin typeface="Arial"/>
                <a:ea typeface="Arial"/>
                <a:cs typeface="Arial"/>
              </a:defRPr>
            </a:pPr>
            <a:r>
              <a:rPr lang="ar-YE" sz="2800" b="1" dirty="0">
                <a:solidFill>
                  <a:srgbClr val="0070C0"/>
                </a:solidFill>
                <a:latin typeface="Sakkal Majalla" panose="02000000000000000000" pitchFamily="2" charset="-78"/>
                <a:cs typeface="Sakkal Majalla" panose="02000000000000000000" pitchFamily="2" charset="-78"/>
              </a:rPr>
              <a:t>نسبة </a:t>
            </a:r>
            <a:r>
              <a:rPr lang="ar-EG" sz="2800" b="1" dirty="0">
                <a:solidFill>
                  <a:srgbClr val="0070C0"/>
                </a:solidFill>
                <a:latin typeface="Sakkal Majalla" panose="02000000000000000000" pitchFamily="2" charset="-78"/>
                <a:cs typeface="Sakkal Majalla" panose="02000000000000000000" pitchFamily="2" charset="-78"/>
              </a:rPr>
              <a:t>الأ</a:t>
            </a:r>
            <a:r>
              <a:rPr lang="ar-YE" sz="2800" b="1" dirty="0">
                <a:solidFill>
                  <a:srgbClr val="0070C0"/>
                </a:solidFill>
                <a:latin typeface="Sakkal Majalla" panose="02000000000000000000" pitchFamily="2" charset="-78"/>
                <a:cs typeface="Sakkal Majalla" panose="02000000000000000000" pitchFamily="2" charset="-78"/>
              </a:rPr>
              <a:t>سر النووية من مجموع </a:t>
            </a:r>
            <a:r>
              <a:rPr lang="ar-EG" sz="2800" b="1" dirty="0">
                <a:solidFill>
                  <a:srgbClr val="0070C0"/>
                </a:solidFill>
                <a:latin typeface="Sakkal Majalla" panose="02000000000000000000" pitchFamily="2" charset="-78"/>
                <a:cs typeface="Sakkal Majalla" panose="02000000000000000000" pitchFamily="2" charset="-78"/>
              </a:rPr>
              <a:t>الأ</a:t>
            </a:r>
            <a:r>
              <a:rPr lang="ar-YE" sz="2800" b="1" dirty="0">
                <a:solidFill>
                  <a:srgbClr val="0070C0"/>
                </a:solidFill>
                <a:latin typeface="Sakkal Majalla" panose="02000000000000000000" pitchFamily="2" charset="-78"/>
                <a:cs typeface="Sakkal Majalla" panose="02000000000000000000" pitchFamily="2" charset="-78"/>
              </a:rPr>
              <a:t>سر في بعض البلدان العربيه</a:t>
            </a:r>
          </a:p>
        </p:txBody>
      </p:sp>
      <p:sp>
        <p:nvSpPr>
          <p:cNvPr id="10" name="TextBox 9">
            <a:extLst>
              <a:ext uri="{FF2B5EF4-FFF2-40B4-BE49-F238E27FC236}">
                <a16:creationId xmlns:a16="http://schemas.microsoft.com/office/drawing/2014/main" id="{C619F729-A701-42F0-8784-C1E5A384B179}"/>
              </a:ext>
            </a:extLst>
          </p:cNvPr>
          <p:cNvSpPr txBox="1"/>
          <p:nvPr/>
        </p:nvSpPr>
        <p:spPr>
          <a:xfrm>
            <a:off x="6781800" y="2170922"/>
            <a:ext cx="2209800" cy="4401205"/>
          </a:xfrm>
          <a:prstGeom prst="rect">
            <a:avLst/>
          </a:prstGeom>
          <a:noFill/>
        </p:spPr>
        <p:txBody>
          <a:bodyPr wrap="square">
            <a:spAutoFit/>
          </a:bodyPr>
          <a:lstStyle/>
          <a:p>
            <a:pPr marL="44450" marR="0" indent="405130" algn="just" rtl="1">
              <a:spcBef>
                <a:spcPts val="0"/>
              </a:spcBef>
              <a:spcAft>
                <a:spcPts val="0"/>
              </a:spcAft>
            </a:pPr>
            <a:r>
              <a:rPr lang="ar-YE" sz="2800" b="1" dirty="0">
                <a:effectLst/>
                <a:latin typeface="Sakkal Majalla" panose="02000000000000000000" pitchFamily="2" charset="-78"/>
                <a:ea typeface="Times New Roman" panose="02020603050405020304" pitchFamily="18" charset="0"/>
                <a:cs typeface="Sakkal Majalla" panose="02000000000000000000" pitchFamily="2" charset="-78"/>
              </a:rPr>
              <a:t>تنتشر </a:t>
            </a:r>
            <a:r>
              <a:rPr lang="ar-TN" sz="2800" b="1" dirty="0">
                <a:effectLst/>
                <a:latin typeface="Sakkal Majalla" panose="02000000000000000000" pitchFamily="2" charset="-78"/>
                <a:ea typeface="Times New Roman" panose="02020603050405020304" pitchFamily="18" charset="0"/>
                <a:cs typeface="Sakkal Majalla" panose="02000000000000000000" pitchFamily="2" charset="-78"/>
              </a:rPr>
              <a:t>الأسر</a:t>
            </a:r>
            <a:r>
              <a:rPr lang="ar-YE" sz="2800" b="1" dirty="0">
                <a:effectLst/>
                <a:latin typeface="Sakkal Majalla" panose="02000000000000000000" pitchFamily="2" charset="-78"/>
                <a:ea typeface="Times New Roman" panose="02020603050405020304" pitchFamily="18" charset="0"/>
                <a:cs typeface="Sakkal Majalla" panose="02000000000000000000" pitchFamily="2" charset="-78"/>
              </a:rPr>
              <a:t> النووية</a:t>
            </a:r>
            <a:r>
              <a:rPr lang="ar-TN" sz="2800" b="1" dirty="0">
                <a:effectLst/>
                <a:latin typeface="Sakkal Majalla" panose="02000000000000000000" pitchFamily="2" charset="-78"/>
                <a:ea typeface="Times New Roman" panose="02020603050405020304" pitchFamily="18" charset="0"/>
                <a:cs typeface="Sakkal Majalla" panose="02000000000000000000" pitchFamily="2" charset="-78"/>
              </a:rPr>
              <a:t> ببعض المجتمعات العربية ويلاحظ أن هناك بعض الاختلافات</a:t>
            </a:r>
            <a:r>
              <a:rPr lang="ar-YE" sz="2800" b="1" dirty="0">
                <a:effectLst/>
                <a:latin typeface="Sakkal Majalla" panose="02000000000000000000" pitchFamily="2" charset="-78"/>
                <a:ea typeface="Times New Roman" panose="02020603050405020304" pitchFamily="18" charset="0"/>
                <a:cs typeface="Sakkal Majalla" panose="02000000000000000000" pitchFamily="2" charset="-78"/>
              </a:rPr>
              <a:t> بين الدول</a:t>
            </a:r>
            <a:r>
              <a:rPr lang="ar-TN" sz="2800" b="1" dirty="0">
                <a:effectLst/>
                <a:latin typeface="Sakkal Majalla" panose="02000000000000000000" pitchFamily="2" charset="-78"/>
                <a:ea typeface="Times New Roman" panose="02020603050405020304" pitchFamily="18" charset="0"/>
                <a:cs typeface="Sakkal Majalla" panose="02000000000000000000" pitchFamily="2" charset="-78"/>
              </a:rPr>
              <a:t>، حيث تتراوح نسبة الأسر النووية بين 6</a:t>
            </a:r>
            <a:r>
              <a:rPr lang="ar-YE" sz="2800" b="1" dirty="0">
                <a:effectLst/>
                <a:latin typeface="Sakkal Majalla" panose="02000000000000000000" pitchFamily="2" charset="-78"/>
                <a:ea typeface="Times New Roman" panose="02020603050405020304" pitchFamily="18" charset="0"/>
                <a:cs typeface="Sakkal Majalla" panose="02000000000000000000" pitchFamily="2" charset="-78"/>
              </a:rPr>
              <a:t>6</a:t>
            </a:r>
            <a:r>
              <a:rPr lang="ar-TN" sz="2800" b="1" dirty="0">
                <a:effectLst/>
                <a:latin typeface="Sakkal Majalla" panose="02000000000000000000" pitchFamily="2" charset="-78"/>
                <a:ea typeface="Times New Roman" panose="02020603050405020304" pitchFamily="18" charset="0"/>
                <a:cs typeface="Sakkal Majalla" panose="02000000000000000000" pitchFamily="2" charset="-78"/>
              </a:rPr>
              <a:t>% في اليمن مقابل 90% في سوريا. </a:t>
            </a:r>
            <a:endParaRPr lang="en-US" sz="2400" b="1" dirty="0">
              <a:effectLst/>
              <a:latin typeface="Sakkal Majalla" panose="02000000000000000000" pitchFamily="2" charset="-78"/>
              <a:ea typeface="Times New Roman" panose="02020603050405020304" pitchFamily="18" charset="0"/>
              <a:cs typeface="Sakkal Majalla" panose="02000000000000000000" pitchFamily="2" charset="-78"/>
            </a:endParaRPr>
          </a:p>
        </p:txBody>
      </p:sp>
      <p:graphicFrame>
        <p:nvGraphicFramePr>
          <p:cNvPr id="11" name="Object 6">
            <a:extLst>
              <a:ext uri="{FF2B5EF4-FFF2-40B4-BE49-F238E27FC236}">
                <a16:creationId xmlns:a16="http://schemas.microsoft.com/office/drawing/2014/main" id="{D26B9100-D261-45A5-B807-16FAA203C71F}"/>
              </a:ext>
            </a:extLst>
          </p:cNvPr>
          <p:cNvGraphicFramePr>
            <a:graphicFrameLocks noChangeAspect="1"/>
          </p:cNvGraphicFramePr>
          <p:nvPr>
            <p:extLst>
              <p:ext uri="{D42A27DB-BD31-4B8C-83A1-F6EECF244321}">
                <p14:modId xmlns:p14="http://schemas.microsoft.com/office/powerpoint/2010/main" val="3180639652"/>
              </p:ext>
            </p:extLst>
          </p:nvPr>
        </p:nvGraphicFramePr>
        <p:xfrm>
          <a:off x="268852" y="2438400"/>
          <a:ext cx="6284348" cy="3810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C8758533-3049-44A6-B9B3-4ABD1CEF0A7E}"/>
              </a:ext>
            </a:extLst>
          </p:cNvPr>
          <p:cNvSpPr txBox="1"/>
          <p:nvPr/>
        </p:nvSpPr>
        <p:spPr>
          <a:xfrm>
            <a:off x="381000" y="762000"/>
            <a:ext cx="7848600" cy="646331"/>
          </a:xfrm>
          <a:prstGeom prst="rect">
            <a:avLst/>
          </a:prstGeom>
          <a:noFill/>
        </p:spPr>
        <p:txBody>
          <a:bodyPr wrap="square">
            <a:spAutoFit/>
          </a:bodyPr>
          <a:lstStyle/>
          <a:p>
            <a:pPr algn="ctr"/>
            <a:r>
              <a:rPr lang="ar-EG" sz="3600" b="1" dirty="0">
                <a:latin typeface="Sakkal Majalla" panose="02000000000000000000" pitchFamily="2" charset="-78"/>
                <a:cs typeface="Sakkal Majalla" panose="02000000000000000000" pitchFamily="2" charset="-78"/>
              </a:rPr>
              <a:t>مؤشرات حول تكوين الأسرة العربية والحالة الزواجية </a:t>
            </a:r>
          </a:p>
        </p:txBody>
      </p:sp>
      <p:sp>
        <p:nvSpPr>
          <p:cNvPr id="9" name="TextBox 8">
            <a:extLst>
              <a:ext uri="{FF2B5EF4-FFF2-40B4-BE49-F238E27FC236}">
                <a16:creationId xmlns:a16="http://schemas.microsoft.com/office/drawing/2014/main" id="{1E3E442A-50B3-47E3-9DD0-4362BA276197}"/>
              </a:ext>
            </a:extLst>
          </p:cNvPr>
          <p:cNvSpPr txBox="1"/>
          <p:nvPr/>
        </p:nvSpPr>
        <p:spPr>
          <a:xfrm>
            <a:off x="409433" y="1524000"/>
            <a:ext cx="6753367" cy="523220"/>
          </a:xfrm>
          <a:prstGeom prst="rect">
            <a:avLst/>
          </a:prstGeom>
          <a:noFill/>
        </p:spPr>
        <p:txBody>
          <a:bodyPr wrap="square">
            <a:spAutoFit/>
          </a:bodyPr>
          <a:lstStyle/>
          <a:p>
            <a:pPr algn="ctr" rtl="1">
              <a:defRPr sz="2524" b="1" i="0" u="none" strike="noStrike" kern="1200" baseline="0">
                <a:solidFill>
                  <a:srgbClr val="000000"/>
                </a:solidFill>
                <a:latin typeface="Arial"/>
                <a:ea typeface="Arial"/>
                <a:cs typeface="Arial"/>
              </a:defRPr>
            </a:pPr>
            <a:r>
              <a:rPr lang="ar-YE" sz="2800" b="1" dirty="0">
                <a:solidFill>
                  <a:srgbClr val="0070C0"/>
                </a:solidFill>
                <a:latin typeface="Sakkal Majalla" panose="02000000000000000000" pitchFamily="2" charset="-78"/>
                <a:cs typeface="Sakkal Majalla" panose="02000000000000000000" pitchFamily="2" charset="-78"/>
              </a:rPr>
              <a:t>نسبة </a:t>
            </a:r>
            <a:r>
              <a:rPr lang="ar-EG" sz="2800" b="1" dirty="0">
                <a:solidFill>
                  <a:srgbClr val="0070C0"/>
                </a:solidFill>
                <a:latin typeface="Sakkal Majalla" panose="02000000000000000000" pitchFamily="2" charset="-78"/>
                <a:cs typeface="Sakkal Majalla" panose="02000000000000000000" pitchFamily="2" charset="-78"/>
              </a:rPr>
              <a:t>الأ</a:t>
            </a:r>
            <a:r>
              <a:rPr lang="ar-YE" sz="2800" b="1" dirty="0">
                <a:solidFill>
                  <a:srgbClr val="0070C0"/>
                </a:solidFill>
                <a:latin typeface="Sakkal Majalla" panose="02000000000000000000" pitchFamily="2" charset="-78"/>
                <a:cs typeface="Sakkal Majalla" panose="02000000000000000000" pitchFamily="2" charset="-78"/>
              </a:rPr>
              <a:t>سر </a:t>
            </a:r>
            <a:r>
              <a:rPr lang="ar-EG" sz="2800" b="1" dirty="0">
                <a:solidFill>
                  <a:srgbClr val="0070C0"/>
                </a:solidFill>
                <a:latin typeface="Sakkal Majalla" panose="02000000000000000000" pitchFamily="2" charset="-78"/>
                <a:cs typeface="Sakkal Majalla" panose="02000000000000000000" pitchFamily="2" charset="-78"/>
              </a:rPr>
              <a:t> التي ترأسها امرأة </a:t>
            </a:r>
            <a:r>
              <a:rPr lang="ar-YE" sz="2800" b="1" dirty="0">
                <a:solidFill>
                  <a:srgbClr val="0070C0"/>
                </a:solidFill>
                <a:latin typeface="Sakkal Majalla" panose="02000000000000000000" pitchFamily="2" charset="-78"/>
                <a:cs typeface="Sakkal Majalla" panose="02000000000000000000" pitchFamily="2" charset="-78"/>
              </a:rPr>
              <a:t>في بعض البلدان العربيه</a:t>
            </a:r>
          </a:p>
        </p:txBody>
      </p:sp>
      <p:sp>
        <p:nvSpPr>
          <p:cNvPr id="6" name="TextBox 5">
            <a:extLst>
              <a:ext uri="{FF2B5EF4-FFF2-40B4-BE49-F238E27FC236}">
                <a16:creationId xmlns:a16="http://schemas.microsoft.com/office/drawing/2014/main" id="{C7209BA6-DB35-41C2-8ABF-2019D2297C9C}"/>
              </a:ext>
            </a:extLst>
          </p:cNvPr>
          <p:cNvSpPr txBox="1"/>
          <p:nvPr/>
        </p:nvSpPr>
        <p:spPr>
          <a:xfrm>
            <a:off x="6573253" y="2241987"/>
            <a:ext cx="2417163" cy="3970318"/>
          </a:xfrm>
          <a:prstGeom prst="rect">
            <a:avLst/>
          </a:prstGeom>
          <a:noFill/>
        </p:spPr>
        <p:txBody>
          <a:bodyPr wrap="square">
            <a:spAutoFit/>
          </a:bodyPr>
          <a:lstStyle/>
          <a:p>
            <a:pPr algn="r" rtl="1"/>
            <a:r>
              <a:rPr lang="ar-TN" sz="2800" b="1" dirty="0">
                <a:effectLst/>
                <a:latin typeface="Sakkal Majalla" panose="02000000000000000000" pitchFamily="2" charset="-78"/>
                <a:ea typeface="Times New Roman" panose="02020603050405020304" pitchFamily="18" charset="0"/>
                <a:cs typeface="Sakkal Majalla" panose="02000000000000000000" pitchFamily="2" charset="-78"/>
              </a:rPr>
              <a:t>تراوحت نسبة الأسر التي ترأسها امرأة بين 7.2% في اليمن مقابل</a:t>
            </a:r>
            <a:r>
              <a:rPr lang="en-US" sz="2800" b="1" dirty="0">
                <a:effectLst/>
                <a:latin typeface="Sakkal Majalla" panose="02000000000000000000" pitchFamily="2" charset="-78"/>
                <a:ea typeface="Times New Roman" panose="02020603050405020304" pitchFamily="18" charset="0"/>
                <a:cs typeface="Sakkal Majalla" panose="02000000000000000000" pitchFamily="2" charset="-78"/>
              </a:rPr>
              <a:t> </a:t>
            </a:r>
            <a:r>
              <a:rPr lang="ar-TN" sz="2800" b="1" dirty="0">
                <a:effectLst/>
                <a:latin typeface="Sakkal Majalla" panose="02000000000000000000" pitchFamily="2" charset="-78"/>
                <a:ea typeface="Times New Roman" panose="02020603050405020304" pitchFamily="18" charset="0"/>
                <a:cs typeface="Sakkal Majalla" panose="02000000000000000000" pitchFamily="2" charset="-78"/>
              </a:rPr>
              <a:t>14.</a:t>
            </a:r>
            <a:r>
              <a:rPr lang="ar-YE" sz="2800" b="1" dirty="0">
                <a:effectLst/>
                <a:latin typeface="Sakkal Majalla" panose="02000000000000000000" pitchFamily="2" charset="-78"/>
                <a:ea typeface="Times New Roman" panose="02020603050405020304" pitchFamily="18" charset="0"/>
                <a:cs typeface="Sakkal Majalla" panose="02000000000000000000" pitchFamily="2" charset="-78"/>
              </a:rPr>
              <a:t>4</a:t>
            </a:r>
            <a:r>
              <a:rPr lang="ar-TN" sz="2800" b="1" dirty="0">
                <a:effectLst/>
                <a:latin typeface="Sakkal Majalla" panose="02000000000000000000" pitchFamily="2" charset="-78"/>
                <a:ea typeface="Times New Roman" panose="02020603050405020304" pitchFamily="18" charset="0"/>
                <a:cs typeface="Sakkal Majalla" panose="02000000000000000000" pitchFamily="2" charset="-78"/>
              </a:rPr>
              <a:t>% في </a:t>
            </a:r>
            <a:r>
              <a:rPr lang="ar-YE" sz="2800" b="1" dirty="0">
                <a:effectLst/>
                <a:latin typeface="Sakkal Majalla" panose="02000000000000000000" pitchFamily="2" charset="-78"/>
                <a:ea typeface="Times New Roman" panose="02020603050405020304" pitchFamily="18" charset="0"/>
                <a:cs typeface="Sakkal Majalla" panose="02000000000000000000" pitchFamily="2" charset="-78"/>
              </a:rPr>
              <a:t>ليبيا</a:t>
            </a:r>
            <a:r>
              <a:rPr lang="ar-TN" sz="2800" b="1" dirty="0">
                <a:effectLst/>
                <a:latin typeface="Sakkal Majalla" panose="02000000000000000000" pitchFamily="2" charset="-78"/>
                <a:ea typeface="Times New Roman" panose="02020603050405020304" pitchFamily="18" charset="0"/>
                <a:cs typeface="Sakkal Majalla" panose="02000000000000000000" pitchFamily="2" charset="-78"/>
              </a:rPr>
              <a:t>. </a:t>
            </a:r>
            <a:endParaRPr lang="ar-YE" sz="2800" b="1" dirty="0">
              <a:effectLst/>
              <a:latin typeface="Sakkal Majalla" panose="02000000000000000000" pitchFamily="2" charset="-78"/>
              <a:ea typeface="Times New Roman" panose="02020603050405020304" pitchFamily="18" charset="0"/>
              <a:cs typeface="Sakkal Majalla" panose="02000000000000000000" pitchFamily="2" charset="-78"/>
            </a:endParaRPr>
          </a:p>
          <a:p>
            <a:pPr algn="r" rtl="1"/>
            <a:r>
              <a:rPr lang="ar-YE" sz="2800" b="1" dirty="0">
                <a:latin typeface="Sakkal Majalla" panose="02000000000000000000" pitchFamily="2" charset="-78"/>
                <a:cs typeface="Sakkal Majalla" panose="02000000000000000000" pitchFamily="2" charset="-78"/>
              </a:rPr>
              <a:t>وهذه النسب مرتبطة بالجانب المفاهيمي للأسرة العربية ونظرها لمفهوم رب الأسرة</a:t>
            </a:r>
            <a:endParaRPr lang="en-US" sz="2800" b="1" dirty="0">
              <a:latin typeface="Sakkal Majalla" panose="02000000000000000000" pitchFamily="2" charset="-78"/>
              <a:cs typeface="Sakkal Majalla" panose="02000000000000000000" pitchFamily="2" charset="-78"/>
            </a:endParaRPr>
          </a:p>
        </p:txBody>
      </p:sp>
      <p:pic>
        <p:nvPicPr>
          <p:cNvPr id="7" name="Picture 6">
            <a:extLst>
              <a:ext uri="{FF2B5EF4-FFF2-40B4-BE49-F238E27FC236}">
                <a16:creationId xmlns:a16="http://schemas.microsoft.com/office/drawing/2014/main" id="{A366BD10-4AC7-4773-A599-E54B46B83B08}"/>
              </a:ext>
            </a:extLst>
          </p:cNvPr>
          <p:cNvPicPr>
            <a:picLocks noChangeAspect="1"/>
          </p:cNvPicPr>
          <p:nvPr/>
        </p:nvPicPr>
        <p:blipFill rotWithShape="1">
          <a:blip r:embed="rId2"/>
          <a:srcRect l="-175" t="20338" r="175" b="283"/>
          <a:stretch/>
        </p:blipFill>
        <p:spPr>
          <a:xfrm>
            <a:off x="153584" y="2241987"/>
            <a:ext cx="6409045" cy="3843697"/>
          </a:xfrm>
          <a:prstGeom prst="rect">
            <a:avLst/>
          </a:prstGeom>
          <a:ln>
            <a:solidFill>
              <a:schemeClr val="tx1"/>
            </a:solidFill>
          </a:ln>
        </p:spPr>
      </p:pic>
    </p:spTree>
    <p:extLst>
      <p:ext uri="{BB962C8B-B14F-4D97-AF65-F5344CB8AC3E}">
        <p14:creationId xmlns:p14="http://schemas.microsoft.com/office/powerpoint/2010/main" val="25751405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C8758533-3049-44A6-B9B3-4ABD1CEF0A7E}"/>
              </a:ext>
            </a:extLst>
          </p:cNvPr>
          <p:cNvSpPr txBox="1"/>
          <p:nvPr/>
        </p:nvSpPr>
        <p:spPr>
          <a:xfrm>
            <a:off x="533400" y="105969"/>
            <a:ext cx="7848600" cy="646331"/>
          </a:xfrm>
          <a:prstGeom prst="rect">
            <a:avLst/>
          </a:prstGeom>
          <a:noFill/>
        </p:spPr>
        <p:txBody>
          <a:bodyPr wrap="square">
            <a:spAutoFit/>
          </a:bodyPr>
          <a:lstStyle/>
          <a:p>
            <a:pPr algn="ctr"/>
            <a:r>
              <a:rPr lang="ar-EG" sz="3600" b="1" dirty="0">
                <a:latin typeface="Sakkal Majalla" panose="02000000000000000000" pitchFamily="2" charset="-78"/>
                <a:cs typeface="Sakkal Majalla" panose="02000000000000000000" pitchFamily="2" charset="-78"/>
              </a:rPr>
              <a:t>مؤشرات حول تكوين الأسرة العربية والحالة الزواجية </a:t>
            </a:r>
          </a:p>
        </p:txBody>
      </p:sp>
      <p:sp>
        <p:nvSpPr>
          <p:cNvPr id="9" name="TextBox 8">
            <a:extLst>
              <a:ext uri="{FF2B5EF4-FFF2-40B4-BE49-F238E27FC236}">
                <a16:creationId xmlns:a16="http://schemas.microsoft.com/office/drawing/2014/main" id="{1E3E442A-50B3-47E3-9DD0-4362BA276197}"/>
              </a:ext>
            </a:extLst>
          </p:cNvPr>
          <p:cNvSpPr txBox="1"/>
          <p:nvPr/>
        </p:nvSpPr>
        <p:spPr>
          <a:xfrm>
            <a:off x="533400" y="781518"/>
            <a:ext cx="7667767" cy="523220"/>
          </a:xfrm>
          <a:prstGeom prst="rect">
            <a:avLst/>
          </a:prstGeom>
          <a:noFill/>
        </p:spPr>
        <p:txBody>
          <a:bodyPr wrap="square">
            <a:spAutoFit/>
          </a:bodyPr>
          <a:lstStyle/>
          <a:p>
            <a:pPr algn="ctr" rtl="1">
              <a:defRPr sz="2524" b="1" i="0" u="none" strike="noStrike" kern="1200" baseline="0">
                <a:solidFill>
                  <a:srgbClr val="000000"/>
                </a:solidFill>
                <a:latin typeface="Arial"/>
                <a:ea typeface="Arial"/>
                <a:cs typeface="Arial"/>
              </a:defRPr>
            </a:pPr>
            <a:r>
              <a:rPr lang="ar-EG" sz="2800" b="1" dirty="0">
                <a:solidFill>
                  <a:srgbClr val="0070C0"/>
                </a:solidFill>
                <a:latin typeface="Sakkal Majalla" panose="02000000000000000000" pitchFamily="2" charset="-78"/>
                <a:cs typeface="Sakkal Majalla" panose="02000000000000000000" pitchFamily="2" charset="-78"/>
              </a:rPr>
              <a:t>متوسط العمر عند الزواج الأول </a:t>
            </a:r>
            <a:r>
              <a:rPr lang="ar-YE" sz="2800" b="1" dirty="0">
                <a:solidFill>
                  <a:srgbClr val="0070C0"/>
                </a:solidFill>
                <a:latin typeface="Sakkal Majalla" panose="02000000000000000000" pitchFamily="2" charset="-78"/>
                <a:cs typeface="Sakkal Majalla" panose="02000000000000000000" pitchFamily="2" charset="-78"/>
              </a:rPr>
              <a:t>في بعض البلدان العربي</a:t>
            </a:r>
            <a:r>
              <a:rPr lang="ar-EG" sz="2800" b="1" dirty="0">
                <a:solidFill>
                  <a:srgbClr val="0070C0"/>
                </a:solidFill>
                <a:latin typeface="Sakkal Majalla" panose="02000000000000000000" pitchFamily="2" charset="-78"/>
                <a:cs typeface="Sakkal Majalla" panose="02000000000000000000" pitchFamily="2" charset="-78"/>
              </a:rPr>
              <a:t>ة بالسنوات</a:t>
            </a:r>
            <a:endParaRPr lang="ar-YE" sz="2800" b="1" dirty="0">
              <a:solidFill>
                <a:srgbClr val="0070C0"/>
              </a:solidFill>
              <a:latin typeface="Sakkal Majalla" panose="02000000000000000000" pitchFamily="2" charset="-78"/>
              <a:cs typeface="Sakkal Majalla" panose="02000000000000000000" pitchFamily="2" charset="-78"/>
            </a:endParaRPr>
          </a:p>
        </p:txBody>
      </p:sp>
      <p:sp>
        <p:nvSpPr>
          <p:cNvPr id="10" name="TextBox 9">
            <a:extLst>
              <a:ext uri="{FF2B5EF4-FFF2-40B4-BE49-F238E27FC236}">
                <a16:creationId xmlns:a16="http://schemas.microsoft.com/office/drawing/2014/main" id="{F480ED43-D6EB-4377-A2AE-225DF894EB13}"/>
              </a:ext>
            </a:extLst>
          </p:cNvPr>
          <p:cNvSpPr txBox="1"/>
          <p:nvPr/>
        </p:nvSpPr>
        <p:spPr>
          <a:xfrm>
            <a:off x="6172200" y="1362389"/>
            <a:ext cx="2819401" cy="5262979"/>
          </a:xfrm>
          <a:prstGeom prst="rect">
            <a:avLst/>
          </a:prstGeom>
          <a:noFill/>
        </p:spPr>
        <p:txBody>
          <a:bodyPr wrap="square">
            <a:spAutoFit/>
          </a:bodyPr>
          <a:lstStyle/>
          <a:p>
            <a:pPr algn="just" defTabSz="457200" rtl="1"/>
            <a:r>
              <a:rPr lang="ar-TN" sz="2800" b="1" dirty="0">
                <a:solidFill>
                  <a:prstClr val="black"/>
                </a:solidFill>
                <a:latin typeface="Sakkal Majalla" panose="02000000000000000000" pitchFamily="2" charset="-78"/>
                <a:ea typeface="Times New Roman" panose="02020603050405020304" pitchFamily="18" charset="0"/>
                <a:cs typeface="Sakkal Majalla" panose="02000000000000000000" pitchFamily="2" charset="-78"/>
              </a:rPr>
              <a:t>يلاحظ أن العزوبية أكثر انتشاراً بين الإناث في كل من الجزائر وتونس ولبنان. ولا يعني تأخر الزواج وامتداد العزوبة أن الزواج ليس من أهداف الشباب العربي في الحياة ولكنه يؤخره في سلم أولوياته إما تأجيلاً لما بعد الدراسة أو مضطراً لعدم توفر القدرة على مجابهة نفقاته.</a:t>
            </a:r>
            <a:endParaRPr lang="en-US" sz="2800" b="1" dirty="0">
              <a:solidFill>
                <a:prstClr val="black"/>
              </a:solidFill>
              <a:latin typeface="Sakkal Majalla" panose="02000000000000000000" pitchFamily="2" charset="-78"/>
              <a:cs typeface="Sakkal Majalla" panose="02000000000000000000" pitchFamily="2" charset="-78"/>
            </a:endParaRPr>
          </a:p>
        </p:txBody>
      </p:sp>
      <p:graphicFrame>
        <p:nvGraphicFramePr>
          <p:cNvPr id="11" name="Table 10">
            <a:extLst>
              <a:ext uri="{FF2B5EF4-FFF2-40B4-BE49-F238E27FC236}">
                <a16:creationId xmlns:a16="http://schemas.microsoft.com/office/drawing/2014/main" id="{8FC4C6CB-ECC9-4419-A246-2E154E7BD9D8}"/>
              </a:ext>
            </a:extLst>
          </p:cNvPr>
          <p:cNvGraphicFramePr>
            <a:graphicFrameLocks noGrp="1"/>
          </p:cNvGraphicFramePr>
          <p:nvPr>
            <p:extLst>
              <p:ext uri="{D42A27DB-BD31-4B8C-83A1-F6EECF244321}">
                <p14:modId xmlns:p14="http://schemas.microsoft.com/office/powerpoint/2010/main" val="1874633358"/>
              </p:ext>
            </p:extLst>
          </p:nvPr>
        </p:nvGraphicFramePr>
        <p:xfrm>
          <a:off x="125103" y="1504145"/>
          <a:ext cx="5955296" cy="4828923"/>
        </p:xfrm>
        <a:graphic>
          <a:graphicData uri="http://schemas.openxmlformats.org/drawingml/2006/table">
            <a:tbl>
              <a:tblPr rtl="1" firstRow="1" firstCol="1" lastRow="1" lastCol="1" bandRow="1" bandCol="1"/>
              <a:tblGrid>
                <a:gridCol w="2696222">
                  <a:extLst>
                    <a:ext uri="{9D8B030D-6E8A-4147-A177-3AD203B41FA5}">
                      <a16:colId xmlns:a16="http://schemas.microsoft.com/office/drawing/2014/main" val="3444134230"/>
                    </a:ext>
                  </a:extLst>
                </a:gridCol>
                <a:gridCol w="1585428">
                  <a:extLst>
                    <a:ext uri="{9D8B030D-6E8A-4147-A177-3AD203B41FA5}">
                      <a16:colId xmlns:a16="http://schemas.microsoft.com/office/drawing/2014/main" val="4099575319"/>
                    </a:ext>
                  </a:extLst>
                </a:gridCol>
                <a:gridCol w="1673646">
                  <a:extLst>
                    <a:ext uri="{9D8B030D-6E8A-4147-A177-3AD203B41FA5}">
                      <a16:colId xmlns:a16="http://schemas.microsoft.com/office/drawing/2014/main" val="3778899590"/>
                    </a:ext>
                  </a:extLst>
                </a:gridCol>
              </a:tblGrid>
              <a:tr h="613157">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pPr marL="0" marR="210820" algn="l" rtl="1">
                        <a:spcBef>
                          <a:spcPts val="0"/>
                        </a:spcBef>
                        <a:spcAft>
                          <a:spcPts val="0"/>
                        </a:spcAft>
                      </a:pPr>
                      <a:r>
                        <a:rPr lang="ar-EG" sz="2800" dirty="0">
                          <a:effectLst/>
                          <a:latin typeface="Sakkal Majalla" panose="02000000000000000000" pitchFamily="2" charset="-78"/>
                          <a:cs typeface="Sakkal Majalla" panose="02000000000000000000" pitchFamily="2" charset="-78"/>
                        </a:rPr>
                        <a:t>النــوع</a:t>
                      </a:r>
                      <a:endParaRPr lang="en-US" sz="2800" dirty="0">
                        <a:effectLst/>
                        <a:latin typeface="Sakkal Majalla" panose="02000000000000000000" pitchFamily="2" charset="-78"/>
                        <a:cs typeface="Sakkal Majalla" panose="02000000000000000000" pitchFamily="2" charset="-78"/>
                      </a:endParaRPr>
                    </a:p>
                    <a:p>
                      <a:pPr marL="0" marR="210820" algn="r" rtl="1">
                        <a:spcBef>
                          <a:spcPts val="0"/>
                        </a:spcBef>
                        <a:spcAft>
                          <a:spcPts val="0"/>
                        </a:spcAft>
                      </a:pPr>
                      <a:r>
                        <a:rPr lang="ar-EG" sz="2800" dirty="0">
                          <a:effectLst/>
                          <a:latin typeface="Sakkal Majalla" panose="02000000000000000000" pitchFamily="2" charset="-78"/>
                          <a:cs typeface="Sakkal Majalla" panose="02000000000000000000" pitchFamily="2" charset="-78"/>
                        </a:rPr>
                        <a:t>الدولـــة</a:t>
                      </a:r>
                      <a:endParaRPr lang="en-US" sz="2800" dirty="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472C4"/>
                    </a:solidFill>
                  </a:tcPr>
                </a:tc>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pPr marL="0" marR="3810" algn="ctr" rtl="1">
                        <a:spcBef>
                          <a:spcPts val="0"/>
                        </a:spcBef>
                        <a:spcAft>
                          <a:spcPts val="0"/>
                        </a:spcAft>
                      </a:pPr>
                      <a:r>
                        <a:rPr lang="ar-SA" sz="2800">
                          <a:effectLst/>
                          <a:latin typeface="Sakkal Majalla" panose="02000000000000000000" pitchFamily="2" charset="-78"/>
                          <a:cs typeface="Sakkal Majalla" panose="02000000000000000000" pitchFamily="2" charset="-78"/>
                        </a:rPr>
                        <a:t>ذكور</a:t>
                      </a:r>
                      <a:endParaRPr lang="en-US" sz="280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472C4"/>
                    </a:solidFill>
                  </a:tcPr>
                </a:tc>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pPr marL="0" marR="0" algn="ctr" rtl="1">
                        <a:spcBef>
                          <a:spcPts val="0"/>
                        </a:spcBef>
                        <a:spcAft>
                          <a:spcPts val="0"/>
                        </a:spcAft>
                      </a:pPr>
                      <a:r>
                        <a:rPr lang="ar-SA" sz="2800">
                          <a:effectLst/>
                          <a:latin typeface="Sakkal Majalla" panose="02000000000000000000" pitchFamily="2" charset="-78"/>
                          <a:cs typeface="Sakkal Majalla" panose="02000000000000000000" pitchFamily="2" charset="-78"/>
                        </a:rPr>
                        <a:t>إناث</a:t>
                      </a:r>
                      <a:endParaRPr lang="en-US" sz="280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472C4"/>
                    </a:solidFill>
                  </a:tcPr>
                </a:tc>
                <a:extLst>
                  <a:ext uri="{0D108BD9-81ED-4DB2-BD59-A6C34878D82A}">
                    <a16:rowId xmlns:a16="http://schemas.microsoft.com/office/drawing/2014/main" val="1261431458"/>
                  </a:ext>
                </a:extLst>
              </a:tr>
              <a:tr h="483591">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pPr marL="0" marR="210820" algn="r" rtl="1">
                        <a:spcBef>
                          <a:spcPts val="0"/>
                        </a:spcBef>
                        <a:spcAft>
                          <a:spcPts val="0"/>
                        </a:spcAft>
                      </a:pPr>
                      <a:r>
                        <a:rPr lang="ar-SA" sz="2800">
                          <a:effectLst/>
                          <a:latin typeface="Sakkal Majalla" panose="02000000000000000000" pitchFamily="2" charset="-78"/>
                          <a:cs typeface="Sakkal Majalla" panose="02000000000000000000" pitchFamily="2" charset="-78"/>
                        </a:rPr>
                        <a:t>تونس  </a:t>
                      </a:r>
                      <a:endParaRPr lang="en-US" sz="280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solidFill>
                  </a:tcPr>
                </a:tc>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pPr marL="0" marR="3810" algn="ctr" rtl="1">
                        <a:spcBef>
                          <a:spcPts val="0"/>
                        </a:spcBef>
                        <a:spcAft>
                          <a:spcPts val="0"/>
                        </a:spcAft>
                      </a:pPr>
                      <a:r>
                        <a:rPr lang="ar-SA" sz="2800">
                          <a:effectLst/>
                          <a:latin typeface="Sakkal Majalla" panose="02000000000000000000" pitchFamily="2" charset="-78"/>
                          <a:cs typeface="Sakkal Majalla" panose="02000000000000000000" pitchFamily="2" charset="-78"/>
                        </a:rPr>
                        <a:t>32.9</a:t>
                      </a:r>
                      <a:endParaRPr lang="en-US" sz="280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pPr marL="0" marR="0" algn="ctr" rtl="1">
                        <a:spcBef>
                          <a:spcPts val="0"/>
                        </a:spcBef>
                        <a:spcAft>
                          <a:spcPts val="0"/>
                        </a:spcAft>
                      </a:pPr>
                      <a:r>
                        <a:rPr lang="ar-SA" sz="2800">
                          <a:effectLst/>
                          <a:latin typeface="Sakkal Majalla" panose="02000000000000000000" pitchFamily="2" charset="-78"/>
                          <a:cs typeface="Sakkal Majalla" panose="02000000000000000000" pitchFamily="2" charset="-78"/>
                        </a:rPr>
                        <a:t>29.2</a:t>
                      </a:r>
                      <a:endParaRPr lang="en-US" sz="280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solidFill>
                  </a:tcPr>
                </a:tc>
                <a:extLst>
                  <a:ext uri="{0D108BD9-81ED-4DB2-BD59-A6C34878D82A}">
                    <a16:rowId xmlns:a16="http://schemas.microsoft.com/office/drawing/2014/main" val="1175999430"/>
                  </a:ext>
                </a:extLst>
              </a:tr>
              <a:tr h="483591">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pPr marL="0" marR="210820" algn="r" rtl="1">
                        <a:spcBef>
                          <a:spcPts val="0"/>
                        </a:spcBef>
                        <a:spcAft>
                          <a:spcPts val="0"/>
                        </a:spcAft>
                      </a:pPr>
                      <a:r>
                        <a:rPr lang="ar-SA" sz="2800">
                          <a:effectLst/>
                          <a:latin typeface="Sakkal Majalla" panose="02000000000000000000" pitchFamily="2" charset="-78"/>
                          <a:cs typeface="Sakkal Majalla" panose="02000000000000000000" pitchFamily="2" charset="-78"/>
                        </a:rPr>
                        <a:t>سوريا </a:t>
                      </a:r>
                      <a:endParaRPr lang="en-US" sz="280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solidFill>
                  </a:tcPr>
                </a:tc>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pPr marL="0" marR="3810" algn="ctr" rtl="1">
                        <a:spcBef>
                          <a:spcPts val="0"/>
                        </a:spcBef>
                        <a:spcAft>
                          <a:spcPts val="0"/>
                        </a:spcAft>
                      </a:pPr>
                      <a:r>
                        <a:rPr lang="ar-SA" sz="2800" dirty="0">
                          <a:effectLst/>
                          <a:latin typeface="Sakkal Majalla" panose="02000000000000000000" pitchFamily="2" charset="-78"/>
                          <a:cs typeface="Sakkal Majalla" panose="02000000000000000000" pitchFamily="2" charset="-78"/>
                        </a:rPr>
                        <a:t>29.4</a:t>
                      </a:r>
                      <a:endParaRPr lang="en-US" sz="2800" dirty="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pPr marL="0" marR="0" algn="ctr" rtl="1">
                        <a:spcBef>
                          <a:spcPts val="0"/>
                        </a:spcBef>
                        <a:spcAft>
                          <a:spcPts val="0"/>
                        </a:spcAft>
                      </a:pPr>
                      <a:r>
                        <a:rPr lang="ar-SA" sz="2800">
                          <a:effectLst/>
                          <a:latin typeface="Sakkal Majalla" panose="02000000000000000000" pitchFamily="2" charset="-78"/>
                          <a:cs typeface="Sakkal Majalla" panose="02000000000000000000" pitchFamily="2" charset="-78"/>
                        </a:rPr>
                        <a:t>25.6</a:t>
                      </a:r>
                      <a:endParaRPr lang="en-US" sz="280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solidFill>
                  </a:tcPr>
                </a:tc>
                <a:extLst>
                  <a:ext uri="{0D108BD9-81ED-4DB2-BD59-A6C34878D82A}">
                    <a16:rowId xmlns:a16="http://schemas.microsoft.com/office/drawing/2014/main" val="3107033101"/>
                  </a:ext>
                </a:extLst>
              </a:tr>
              <a:tr h="483591">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pPr marL="0" marR="210820" algn="r" rtl="1">
                        <a:spcBef>
                          <a:spcPts val="0"/>
                        </a:spcBef>
                        <a:spcAft>
                          <a:spcPts val="0"/>
                        </a:spcAft>
                      </a:pPr>
                      <a:r>
                        <a:rPr lang="ar-SA" sz="2800" dirty="0">
                          <a:effectLst/>
                          <a:latin typeface="Sakkal Majalla" panose="02000000000000000000" pitchFamily="2" charset="-78"/>
                          <a:cs typeface="Sakkal Majalla" panose="02000000000000000000" pitchFamily="2" charset="-78"/>
                        </a:rPr>
                        <a:t>الجزائر    </a:t>
                      </a:r>
                      <a:endParaRPr lang="en-US" sz="2800" dirty="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solidFill>
                  </a:tcPr>
                </a:tc>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pPr marL="0" marR="3810" algn="ctr" rtl="1">
                        <a:spcBef>
                          <a:spcPts val="0"/>
                        </a:spcBef>
                        <a:spcAft>
                          <a:spcPts val="0"/>
                        </a:spcAft>
                      </a:pPr>
                      <a:r>
                        <a:rPr lang="ar-SA" sz="2800" dirty="0">
                          <a:effectLst/>
                          <a:latin typeface="Sakkal Majalla" panose="02000000000000000000" pitchFamily="2" charset="-78"/>
                          <a:cs typeface="Sakkal Majalla" panose="02000000000000000000" pitchFamily="2" charset="-78"/>
                        </a:rPr>
                        <a:t>33.2</a:t>
                      </a:r>
                      <a:endParaRPr lang="en-US" sz="2800" dirty="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pPr marL="0" marR="0" algn="ctr" rtl="1">
                        <a:spcBef>
                          <a:spcPts val="0"/>
                        </a:spcBef>
                        <a:spcAft>
                          <a:spcPts val="0"/>
                        </a:spcAft>
                      </a:pPr>
                      <a:r>
                        <a:rPr lang="ar-SA" sz="2800">
                          <a:effectLst/>
                          <a:latin typeface="Sakkal Majalla" panose="02000000000000000000" pitchFamily="2" charset="-78"/>
                          <a:cs typeface="Sakkal Majalla" panose="02000000000000000000" pitchFamily="2" charset="-78"/>
                        </a:rPr>
                        <a:t>29.7</a:t>
                      </a:r>
                      <a:endParaRPr lang="en-US" sz="280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solidFill>
                  </a:tcPr>
                </a:tc>
                <a:extLst>
                  <a:ext uri="{0D108BD9-81ED-4DB2-BD59-A6C34878D82A}">
                    <a16:rowId xmlns:a16="http://schemas.microsoft.com/office/drawing/2014/main" val="1649851761"/>
                  </a:ext>
                </a:extLst>
              </a:tr>
              <a:tr h="483591">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pPr marL="0" marR="210820" algn="r" rtl="1">
                        <a:spcBef>
                          <a:spcPts val="0"/>
                        </a:spcBef>
                        <a:spcAft>
                          <a:spcPts val="0"/>
                        </a:spcAft>
                      </a:pPr>
                      <a:r>
                        <a:rPr lang="ar-SA" sz="2800">
                          <a:effectLst/>
                          <a:latin typeface="Sakkal Majalla" panose="02000000000000000000" pitchFamily="2" charset="-78"/>
                          <a:cs typeface="Sakkal Majalla" panose="02000000000000000000" pitchFamily="2" charset="-78"/>
                        </a:rPr>
                        <a:t>جيبوتي </a:t>
                      </a:r>
                      <a:endParaRPr lang="en-US" sz="280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solidFill>
                  </a:tcPr>
                </a:tc>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pPr marL="0" marR="3810" algn="ctr" rtl="1">
                        <a:spcBef>
                          <a:spcPts val="0"/>
                        </a:spcBef>
                        <a:spcAft>
                          <a:spcPts val="0"/>
                        </a:spcAft>
                      </a:pPr>
                      <a:r>
                        <a:rPr lang="ar-SA" sz="2800">
                          <a:effectLst/>
                          <a:latin typeface="Sakkal Majalla" panose="02000000000000000000" pitchFamily="2" charset="-78"/>
                          <a:cs typeface="Sakkal Majalla" panose="02000000000000000000" pitchFamily="2" charset="-78"/>
                        </a:rPr>
                        <a:t>30.7</a:t>
                      </a:r>
                      <a:endParaRPr lang="en-US" sz="280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pPr marL="0" marR="0" algn="ctr" rtl="1">
                        <a:spcBef>
                          <a:spcPts val="0"/>
                        </a:spcBef>
                        <a:spcAft>
                          <a:spcPts val="0"/>
                        </a:spcAft>
                      </a:pPr>
                      <a:r>
                        <a:rPr lang="ar-SA" sz="2800" dirty="0">
                          <a:effectLst/>
                          <a:latin typeface="Sakkal Majalla" panose="02000000000000000000" pitchFamily="2" charset="-78"/>
                          <a:cs typeface="Sakkal Majalla" panose="02000000000000000000" pitchFamily="2" charset="-78"/>
                        </a:rPr>
                        <a:t>28</a:t>
                      </a:r>
                      <a:endParaRPr lang="en-US" sz="2800" dirty="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solidFill>
                  </a:tcPr>
                </a:tc>
                <a:extLst>
                  <a:ext uri="{0D108BD9-81ED-4DB2-BD59-A6C34878D82A}">
                    <a16:rowId xmlns:a16="http://schemas.microsoft.com/office/drawing/2014/main" val="1258550338"/>
                  </a:ext>
                </a:extLst>
              </a:tr>
              <a:tr h="590346">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pPr marL="0" marR="210820" algn="r" rtl="1">
                        <a:spcBef>
                          <a:spcPts val="0"/>
                        </a:spcBef>
                        <a:spcAft>
                          <a:spcPts val="0"/>
                        </a:spcAft>
                      </a:pPr>
                      <a:r>
                        <a:rPr lang="ar-SA" sz="2800" dirty="0">
                          <a:effectLst/>
                          <a:latin typeface="Sakkal Majalla" panose="02000000000000000000" pitchFamily="2" charset="-78"/>
                          <a:cs typeface="Sakkal Majalla" panose="02000000000000000000" pitchFamily="2" charset="-78"/>
                        </a:rPr>
                        <a:t>اليمن </a:t>
                      </a:r>
                      <a:endParaRPr lang="en-US" sz="2800" dirty="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solidFill>
                  </a:tcPr>
                </a:tc>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pPr marL="0" marR="3810" algn="ctr" rtl="1">
                        <a:spcBef>
                          <a:spcPts val="0"/>
                        </a:spcBef>
                        <a:spcAft>
                          <a:spcPts val="0"/>
                        </a:spcAft>
                      </a:pPr>
                      <a:r>
                        <a:rPr lang="ar-SA" sz="2800">
                          <a:effectLst/>
                          <a:latin typeface="Sakkal Majalla" panose="02000000000000000000" pitchFamily="2" charset="-78"/>
                          <a:cs typeface="Sakkal Majalla" panose="02000000000000000000" pitchFamily="2" charset="-78"/>
                        </a:rPr>
                        <a:t>25.5</a:t>
                      </a:r>
                      <a:endParaRPr lang="en-US" sz="280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pPr marL="0" marR="0" algn="ctr" rtl="1">
                        <a:spcBef>
                          <a:spcPts val="0"/>
                        </a:spcBef>
                        <a:spcAft>
                          <a:spcPts val="0"/>
                        </a:spcAft>
                      </a:pPr>
                      <a:r>
                        <a:rPr lang="ar-SA" sz="2800">
                          <a:effectLst/>
                          <a:latin typeface="Sakkal Majalla" panose="02000000000000000000" pitchFamily="2" charset="-78"/>
                          <a:cs typeface="Sakkal Majalla" panose="02000000000000000000" pitchFamily="2" charset="-78"/>
                        </a:rPr>
                        <a:t>22.3</a:t>
                      </a:r>
                      <a:endParaRPr lang="en-US" sz="280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solidFill>
                  </a:tcPr>
                </a:tc>
                <a:extLst>
                  <a:ext uri="{0D108BD9-81ED-4DB2-BD59-A6C34878D82A}">
                    <a16:rowId xmlns:a16="http://schemas.microsoft.com/office/drawing/2014/main" val="1064251083"/>
                  </a:ext>
                </a:extLst>
              </a:tr>
              <a:tr h="483591">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pPr marL="0" marR="210820" algn="r" rtl="1">
                        <a:spcBef>
                          <a:spcPts val="0"/>
                        </a:spcBef>
                        <a:spcAft>
                          <a:spcPts val="0"/>
                        </a:spcAft>
                      </a:pPr>
                      <a:r>
                        <a:rPr lang="ar-SA" sz="2800">
                          <a:effectLst/>
                          <a:latin typeface="Sakkal Majalla" panose="02000000000000000000" pitchFamily="2" charset="-78"/>
                          <a:cs typeface="Sakkal Majalla" panose="02000000000000000000" pitchFamily="2" charset="-78"/>
                        </a:rPr>
                        <a:t>المغرب  </a:t>
                      </a:r>
                      <a:endParaRPr lang="en-US" sz="280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solidFill>
                  </a:tcPr>
                </a:tc>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pPr marL="0" marR="3810" algn="ctr" rtl="1">
                        <a:spcBef>
                          <a:spcPts val="0"/>
                        </a:spcBef>
                        <a:spcAft>
                          <a:spcPts val="0"/>
                        </a:spcAft>
                      </a:pPr>
                      <a:r>
                        <a:rPr lang="ar-SA" sz="2800">
                          <a:effectLst/>
                          <a:latin typeface="Sakkal Majalla" panose="02000000000000000000" pitchFamily="2" charset="-78"/>
                          <a:cs typeface="Sakkal Majalla" panose="02000000000000000000" pitchFamily="2" charset="-78"/>
                        </a:rPr>
                        <a:t>31.1</a:t>
                      </a:r>
                      <a:endParaRPr lang="en-US" sz="280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pPr marL="0" marR="0" algn="ctr" rtl="1">
                        <a:spcBef>
                          <a:spcPts val="0"/>
                        </a:spcBef>
                        <a:spcAft>
                          <a:spcPts val="0"/>
                        </a:spcAft>
                      </a:pPr>
                      <a:r>
                        <a:rPr lang="ar-SA" sz="2800">
                          <a:effectLst/>
                          <a:latin typeface="Sakkal Majalla" panose="02000000000000000000" pitchFamily="2" charset="-78"/>
                          <a:cs typeface="Sakkal Majalla" panose="02000000000000000000" pitchFamily="2" charset="-78"/>
                        </a:rPr>
                        <a:t>26.9</a:t>
                      </a:r>
                      <a:endParaRPr lang="en-US" sz="280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solidFill>
                  </a:tcPr>
                </a:tc>
                <a:extLst>
                  <a:ext uri="{0D108BD9-81ED-4DB2-BD59-A6C34878D82A}">
                    <a16:rowId xmlns:a16="http://schemas.microsoft.com/office/drawing/2014/main" val="2732204429"/>
                  </a:ext>
                </a:extLst>
              </a:tr>
              <a:tr h="483591">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pPr marL="0" marR="210820" algn="r" rtl="1">
                        <a:spcBef>
                          <a:spcPts val="0"/>
                        </a:spcBef>
                        <a:spcAft>
                          <a:spcPts val="0"/>
                        </a:spcAft>
                      </a:pPr>
                      <a:r>
                        <a:rPr lang="ar-SA" sz="2800">
                          <a:effectLst/>
                          <a:latin typeface="Sakkal Majalla" panose="02000000000000000000" pitchFamily="2" charset="-78"/>
                          <a:cs typeface="Sakkal Majalla" panose="02000000000000000000" pitchFamily="2" charset="-78"/>
                        </a:rPr>
                        <a:t>لبنان </a:t>
                      </a:r>
                      <a:endParaRPr lang="en-US" sz="280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472C4"/>
                    </a:solidFill>
                  </a:tcPr>
                </a:tc>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pPr marL="0" marR="3810" algn="ctr" rtl="1">
                        <a:spcBef>
                          <a:spcPts val="0"/>
                        </a:spcBef>
                        <a:spcAft>
                          <a:spcPts val="0"/>
                        </a:spcAft>
                      </a:pPr>
                      <a:r>
                        <a:rPr lang="ar-SA" sz="2800">
                          <a:effectLst/>
                          <a:latin typeface="Sakkal Majalla" panose="02000000000000000000" pitchFamily="2" charset="-78"/>
                          <a:cs typeface="Sakkal Majalla" panose="02000000000000000000" pitchFamily="2" charset="-78"/>
                        </a:rPr>
                        <a:t>32.8</a:t>
                      </a:r>
                      <a:endParaRPr lang="en-US" sz="280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pPr marL="0" marR="0" algn="ctr" rtl="1">
                        <a:spcBef>
                          <a:spcPts val="0"/>
                        </a:spcBef>
                        <a:spcAft>
                          <a:spcPts val="0"/>
                        </a:spcAft>
                      </a:pPr>
                      <a:r>
                        <a:rPr lang="ar-SA" sz="2800">
                          <a:effectLst/>
                          <a:latin typeface="Sakkal Majalla" panose="02000000000000000000" pitchFamily="2" charset="-78"/>
                          <a:cs typeface="Sakkal Majalla" panose="02000000000000000000" pitchFamily="2" charset="-78"/>
                        </a:rPr>
                        <a:t>28.8</a:t>
                      </a:r>
                      <a:endParaRPr lang="en-US" sz="280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472C4"/>
                    </a:solidFill>
                  </a:tcPr>
                </a:tc>
                <a:extLst>
                  <a:ext uri="{0D108BD9-81ED-4DB2-BD59-A6C34878D82A}">
                    <a16:rowId xmlns:a16="http://schemas.microsoft.com/office/drawing/2014/main" val="3590250473"/>
                  </a:ext>
                </a:extLst>
              </a:tr>
              <a:tr h="483591">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pPr marL="0" marR="0" algn="r" rtl="1">
                        <a:spcBef>
                          <a:spcPts val="0"/>
                        </a:spcBef>
                        <a:spcAft>
                          <a:spcPts val="0"/>
                        </a:spcAft>
                      </a:pPr>
                      <a:r>
                        <a:rPr lang="ar-EG" sz="2800" dirty="0">
                          <a:effectLst/>
                          <a:latin typeface="Sakkal Majalla" panose="02000000000000000000" pitchFamily="2" charset="-78"/>
                          <a:cs typeface="Sakkal Majalla" panose="02000000000000000000" pitchFamily="2" charset="-78"/>
                        </a:rPr>
                        <a:t>ليبيا </a:t>
                      </a:r>
                      <a:endParaRPr lang="en-US" sz="2800" dirty="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solidFill>
                  </a:tcPr>
                </a:tc>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pPr marL="0" marR="0" algn="ctr" rtl="1">
                        <a:spcBef>
                          <a:spcPts val="0"/>
                        </a:spcBef>
                        <a:spcAft>
                          <a:spcPts val="0"/>
                        </a:spcAft>
                      </a:pPr>
                      <a:r>
                        <a:rPr lang="ar-SA" sz="2800">
                          <a:effectLst/>
                          <a:latin typeface="Sakkal Majalla" panose="02000000000000000000" pitchFamily="2" charset="-78"/>
                          <a:cs typeface="Sakkal Majalla" panose="02000000000000000000" pitchFamily="2" charset="-78"/>
                        </a:rPr>
                        <a:t>35.2</a:t>
                      </a:r>
                      <a:endParaRPr lang="en-US" sz="280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solidFill>
                  </a:tcPr>
                </a:tc>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pPr marL="0" marR="0" algn="ctr" rtl="1">
                        <a:spcBef>
                          <a:spcPts val="0"/>
                        </a:spcBef>
                        <a:spcAft>
                          <a:spcPts val="0"/>
                        </a:spcAft>
                      </a:pPr>
                      <a:r>
                        <a:rPr lang="ar-SA" sz="2800" dirty="0">
                          <a:effectLst/>
                          <a:latin typeface="Sakkal Majalla" panose="02000000000000000000" pitchFamily="2" charset="-78"/>
                          <a:cs typeface="Sakkal Majalla" panose="02000000000000000000" pitchFamily="2" charset="-78"/>
                        </a:rPr>
                        <a:t>32.8</a:t>
                      </a:r>
                      <a:endParaRPr lang="en-US" sz="2800" dirty="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solidFill>
                  </a:tcPr>
                </a:tc>
                <a:extLst>
                  <a:ext uri="{0D108BD9-81ED-4DB2-BD59-A6C34878D82A}">
                    <a16:rowId xmlns:a16="http://schemas.microsoft.com/office/drawing/2014/main" val="1121558197"/>
                  </a:ext>
                </a:extLst>
              </a:tr>
            </a:tbl>
          </a:graphicData>
        </a:graphic>
      </p:graphicFrame>
    </p:spTree>
    <p:extLst>
      <p:ext uri="{BB962C8B-B14F-4D97-AF65-F5344CB8AC3E}">
        <p14:creationId xmlns:p14="http://schemas.microsoft.com/office/powerpoint/2010/main" val="12959903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822441BA-52C4-48C2-8864-46D189838EF2}"/>
              </a:ext>
            </a:extLst>
          </p:cNvPr>
          <p:cNvSpPr txBox="1"/>
          <p:nvPr/>
        </p:nvSpPr>
        <p:spPr>
          <a:xfrm>
            <a:off x="457200" y="381000"/>
            <a:ext cx="7924800" cy="954107"/>
          </a:xfrm>
          <a:prstGeom prst="rect">
            <a:avLst/>
          </a:prstGeom>
          <a:noFill/>
        </p:spPr>
        <p:txBody>
          <a:bodyPr wrap="square">
            <a:spAutoFit/>
          </a:bodyPr>
          <a:lstStyle/>
          <a:p>
            <a:pPr marL="0" marR="0" lvl="0" indent="0" algn="ctr" defTabSz="457200" rtl="1" eaLnBrk="1" fontAlgn="auto" latinLnBrk="0" hangingPunct="1">
              <a:lnSpc>
                <a:spcPct val="100000"/>
              </a:lnSpc>
              <a:spcBef>
                <a:spcPts val="0"/>
              </a:spcBef>
              <a:spcAft>
                <a:spcPts val="0"/>
              </a:spcAft>
              <a:buClrTx/>
              <a:buSzTx/>
              <a:buFontTx/>
              <a:buNone/>
              <a:tabLst/>
              <a:defRPr/>
            </a:pPr>
            <a:r>
              <a:rPr kumimoji="0" lang="ar-EG" sz="2800" b="1" i="0" u="none" strike="noStrike" kern="1200" cap="none" spc="0" normalizeH="0" baseline="0" noProof="0" dirty="0">
                <a:ln>
                  <a:noFill/>
                </a:ln>
                <a:solidFill>
                  <a:srgbClr val="0000FF"/>
                </a:solidFill>
                <a:effectLst/>
                <a:uLnTx/>
                <a:uFillTx/>
                <a:latin typeface="Times New Roman" panose="02020603050405020304" pitchFamily="18" charset="0"/>
                <a:ea typeface="Times New Roman" panose="02020603050405020304" pitchFamily="18" charset="0"/>
                <a:cs typeface="Sakkal Majalla" panose="02000000000000000000" pitchFamily="2" charset="-78"/>
              </a:rPr>
              <a:t>نسبة السيدات اللاتي سبق لهن الزواج في فئة العمر (15-49)</a:t>
            </a:r>
            <a:r>
              <a:rPr kumimoji="0" lang="ar-YE" sz="2800" b="1" i="0" u="none" strike="noStrike" kern="1200" cap="none" spc="0" normalizeH="0" baseline="0" noProof="0" dirty="0">
                <a:ln>
                  <a:noFill/>
                </a:ln>
                <a:solidFill>
                  <a:srgbClr val="0000FF"/>
                </a:solidFill>
                <a:effectLst/>
                <a:uLnTx/>
                <a:uFillTx/>
                <a:latin typeface="Times New Roman" panose="02020603050405020304" pitchFamily="18" charset="0"/>
                <a:ea typeface="Times New Roman" panose="02020603050405020304" pitchFamily="18" charset="0"/>
                <a:cs typeface="Sakkal Majalla" panose="02000000000000000000" pitchFamily="2" charset="-78"/>
              </a:rPr>
              <a:t> </a:t>
            </a:r>
            <a:r>
              <a:rPr kumimoji="0" lang="ar-EG" sz="2800" b="1" i="0" u="none" strike="noStrike" kern="1200" cap="none" spc="0" normalizeH="0" baseline="0" noProof="0" dirty="0">
                <a:ln>
                  <a:noFill/>
                </a:ln>
                <a:solidFill>
                  <a:srgbClr val="0000FF"/>
                </a:solidFill>
                <a:effectLst/>
                <a:uLnTx/>
                <a:uFillTx/>
                <a:latin typeface="Calibri" panose="020F0502020204030204"/>
                <a:ea typeface="Times New Roman" panose="02020603050405020304" pitchFamily="18" charset="0"/>
                <a:cs typeface="Sakkal Majalla" panose="02000000000000000000" pitchFamily="2" charset="-78"/>
              </a:rPr>
              <a:t>المتزوجات من أزواج متعددي الزوجات</a:t>
            </a:r>
            <a:endPar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B3B03D94-1C4F-452A-9F03-C077FEB5136C}"/>
              </a:ext>
            </a:extLst>
          </p:cNvPr>
          <p:cNvSpPr txBox="1"/>
          <p:nvPr/>
        </p:nvSpPr>
        <p:spPr>
          <a:xfrm>
            <a:off x="6934200" y="858053"/>
            <a:ext cx="1988378" cy="6001643"/>
          </a:xfrm>
          <a:prstGeom prst="rect">
            <a:avLst/>
          </a:prstGeom>
          <a:noFill/>
        </p:spPr>
        <p:txBody>
          <a:bodyPr wrap="square">
            <a:spAutoFit/>
          </a:bodyPr>
          <a:lstStyle/>
          <a:p>
            <a:pPr algn="just" rtl="1"/>
            <a:r>
              <a:rPr lang="ar-TN" sz="2400" b="1" dirty="0">
                <a:effectLst/>
                <a:latin typeface="Sakkal Majalla" panose="02000000000000000000" pitchFamily="2" charset="-78"/>
                <a:ea typeface="Times New Roman" panose="02020603050405020304" pitchFamily="18" charset="0"/>
                <a:cs typeface="Sakkal Majalla" panose="02000000000000000000" pitchFamily="2" charset="-78"/>
              </a:rPr>
              <a:t>مع تطور قوانين الأحوال المدنية وانتشار الحركات المجتمعية تراجعت ظاهرة تعدد الزوجات في المجتمعات العربية بشكل ملحوظ ولكن تبقى هذه "الظاهرة" قائمة، حيث انعدمت ظاهرة تعدد الزوجات في تونس التي ألغت بالقانون منذ عام 1956 بينما وصلت النسبة إلى 27.5% في السودان</a:t>
            </a:r>
            <a:r>
              <a:rPr lang="ar-YE" sz="2400" b="1" dirty="0">
                <a:effectLst/>
                <a:latin typeface="Sakkal Majalla" panose="02000000000000000000" pitchFamily="2" charset="-78"/>
                <a:ea typeface="Times New Roman" panose="02020603050405020304" pitchFamily="18" charset="0"/>
                <a:cs typeface="Sakkal Majalla" panose="02000000000000000000" pitchFamily="2" charset="-78"/>
              </a:rPr>
              <a:t>.</a:t>
            </a:r>
            <a:endParaRPr lang="en-US" sz="2400" b="1" dirty="0">
              <a:latin typeface="Sakkal Majalla" panose="02000000000000000000" pitchFamily="2" charset="-78"/>
              <a:cs typeface="Sakkal Majalla" panose="02000000000000000000" pitchFamily="2" charset="-78"/>
            </a:endParaRPr>
          </a:p>
        </p:txBody>
      </p:sp>
      <p:graphicFrame>
        <p:nvGraphicFramePr>
          <p:cNvPr id="11" name="Object 6">
            <a:extLst>
              <a:ext uri="{FF2B5EF4-FFF2-40B4-BE49-F238E27FC236}">
                <a16:creationId xmlns:a16="http://schemas.microsoft.com/office/drawing/2014/main" id="{DDD4AA19-EA85-480D-ABAF-62F71A5B021A}"/>
              </a:ext>
            </a:extLst>
          </p:cNvPr>
          <p:cNvGraphicFramePr>
            <a:graphicFrameLocks noChangeAspect="1"/>
          </p:cNvGraphicFramePr>
          <p:nvPr>
            <p:extLst>
              <p:ext uri="{D42A27DB-BD31-4B8C-83A1-F6EECF244321}">
                <p14:modId xmlns:p14="http://schemas.microsoft.com/office/powerpoint/2010/main" val="2921491670"/>
              </p:ext>
            </p:extLst>
          </p:nvPr>
        </p:nvGraphicFramePr>
        <p:xfrm>
          <a:off x="237344" y="1828800"/>
          <a:ext cx="6620656" cy="4572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A74A4AB-F8E2-417B-BC9E-C9E0A760FB37}"/>
              </a:ext>
            </a:extLst>
          </p:cNvPr>
          <p:cNvSpPr txBox="1"/>
          <p:nvPr/>
        </p:nvSpPr>
        <p:spPr>
          <a:xfrm>
            <a:off x="7010400" y="1527630"/>
            <a:ext cx="1972456" cy="3785652"/>
          </a:xfrm>
          <a:prstGeom prst="rect">
            <a:avLst/>
          </a:prstGeom>
          <a:noFill/>
        </p:spPr>
        <p:txBody>
          <a:bodyPr wrap="square">
            <a:spAutoFit/>
          </a:bodyPr>
          <a:lstStyle/>
          <a:p>
            <a:pPr algn="just" defTabSz="457200" rtl="1"/>
            <a:r>
              <a:rPr lang="ar-YE" sz="2400" b="1" dirty="0">
                <a:solidFill>
                  <a:prstClr val="black"/>
                </a:solidFill>
                <a:latin typeface="Sakkal Majalla" panose="02000000000000000000" pitchFamily="2" charset="-78"/>
                <a:ea typeface="Times New Roman" panose="02020603050405020304" pitchFamily="18" charset="0"/>
                <a:cs typeface="Sakkal Majalla" panose="02000000000000000000" pitchFamily="2" charset="-78"/>
              </a:rPr>
              <a:t>ترتفع نسبة النساء واللاتي تربطهن صلة قرابة بازواجهم في موريتانيا لتصل الى 68%، وتنفخض في الادرن لتصل الى نسبة 4%. ويلاحظ ان هذه النسب تتأثر بالتطور الاجتماعي في </a:t>
            </a:r>
            <a:r>
              <a:rPr lang="ar-YE" sz="2400" b="1" dirty="0" smtClean="0">
                <a:solidFill>
                  <a:prstClr val="black"/>
                </a:solidFill>
                <a:latin typeface="Sakkal Majalla" panose="02000000000000000000" pitchFamily="2" charset="-78"/>
                <a:ea typeface="Times New Roman" panose="02020603050405020304" pitchFamily="18" charset="0"/>
                <a:cs typeface="Sakkal Majalla" panose="02000000000000000000" pitchFamily="2" charset="-78"/>
              </a:rPr>
              <a:t>الدول</a:t>
            </a:r>
            <a:endParaRPr lang="en-US" sz="2400" b="1" dirty="0">
              <a:solidFill>
                <a:prstClr val="black"/>
              </a:solidFill>
              <a:latin typeface="Sakkal Majalla" panose="02000000000000000000" pitchFamily="2" charset="-78"/>
              <a:cs typeface="Sakkal Majalla" panose="02000000000000000000" pitchFamily="2" charset="-78"/>
            </a:endParaRPr>
          </a:p>
        </p:txBody>
      </p:sp>
      <p:sp>
        <p:nvSpPr>
          <p:cNvPr id="6" name="TextBox 5">
            <a:extLst>
              <a:ext uri="{FF2B5EF4-FFF2-40B4-BE49-F238E27FC236}">
                <a16:creationId xmlns:a16="http://schemas.microsoft.com/office/drawing/2014/main" id="{87FAAF37-A3EF-4EF5-8E0C-653B2B50CFDE}"/>
              </a:ext>
            </a:extLst>
          </p:cNvPr>
          <p:cNvSpPr txBox="1"/>
          <p:nvPr/>
        </p:nvSpPr>
        <p:spPr>
          <a:xfrm>
            <a:off x="228601" y="228600"/>
            <a:ext cx="8382000" cy="954107"/>
          </a:xfrm>
          <a:prstGeom prst="rect">
            <a:avLst/>
          </a:prstGeom>
          <a:noFill/>
        </p:spPr>
        <p:txBody>
          <a:bodyPr wrap="square">
            <a:spAutoFit/>
          </a:bodyPr>
          <a:lstStyle/>
          <a:p>
            <a:pPr marL="43180" marR="0" algn="ctr" rtl="1">
              <a:spcBef>
                <a:spcPts val="0"/>
              </a:spcBef>
              <a:spcAft>
                <a:spcPts val="0"/>
              </a:spcAft>
            </a:pPr>
            <a:r>
              <a:rPr lang="ar-EG" sz="2800" b="1" dirty="0">
                <a:solidFill>
                  <a:srgbClr val="0000FF"/>
                </a:solidFill>
                <a:effectLst/>
                <a:latin typeface="Times New Roman" panose="02020603050405020304" pitchFamily="18" charset="0"/>
                <a:ea typeface="Times New Roman" panose="02020603050405020304" pitchFamily="18" charset="0"/>
                <a:cs typeface="Sakkal Majalla" panose="02000000000000000000" pitchFamily="2" charset="-78"/>
              </a:rPr>
              <a:t>نسبة السيدات اللاتي سبق لهن الزواج في فئة العمر (15-49) وتربطهم صلة قرابة بأزواجهم</a:t>
            </a:r>
            <a:endParaRPr lang="en-US" sz="2800" dirty="0">
              <a:effectLst/>
              <a:latin typeface="Times New Roman" panose="02020603050405020304" pitchFamily="18" charset="0"/>
              <a:ea typeface="Times New Roman" panose="02020603050405020304" pitchFamily="18" charset="0"/>
            </a:endParaRPr>
          </a:p>
        </p:txBody>
      </p:sp>
      <p:graphicFrame>
        <p:nvGraphicFramePr>
          <p:cNvPr id="7" name="Object 6">
            <a:extLst>
              <a:ext uri="{FF2B5EF4-FFF2-40B4-BE49-F238E27FC236}">
                <a16:creationId xmlns:a16="http://schemas.microsoft.com/office/drawing/2014/main" id="{A7500E43-7A8B-4AE0-B52F-9B8DA66AC8F0}"/>
              </a:ext>
            </a:extLst>
          </p:cNvPr>
          <p:cNvGraphicFramePr>
            <a:graphicFrameLocks noChangeAspect="1"/>
          </p:cNvGraphicFramePr>
          <p:nvPr>
            <p:extLst>
              <p:ext uri="{D42A27DB-BD31-4B8C-83A1-F6EECF244321}">
                <p14:modId xmlns:p14="http://schemas.microsoft.com/office/powerpoint/2010/main" val="4157930579"/>
              </p:ext>
            </p:extLst>
          </p:nvPr>
        </p:nvGraphicFramePr>
        <p:xfrm>
          <a:off x="161145" y="1524001"/>
          <a:ext cx="6696856" cy="4419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535956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78096FE2-2184-462F-8A88-814263802294}"/>
              </a:ext>
            </a:extLst>
          </p:cNvPr>
          <p:cNvSpPr txBox="1"/>
          <p:nvPr/>
        </p:nvSpPr>
        <p:spPr>
          <a:xfrm>
            <a:off x="6477000" y="1066800"/>
            <a:ext cx="2438399" cy="5509200"/>
          </a:xfrm>
          <a:prstGeom prst="rect">
            <a:avLst/>
          </a:prstGeom>
          <a:noFill/>
        </p:spPr>
        <p:txBody>
          <a:bodyPr wrap="square">
            <a:spAutoFit/>
          </a:bodyPr>
          <a:lstStyle/>
          <a:p>
            <a:pPr algn="just" defTabSz="457200" rtl="1"/>
            <a:r>
              <a:rPr lang="ar-YE" sz="2200" b="1" dirty="0">
                <a:solidFill>
                  <a:prstClr val="black"/>
                </a:solidFill>
                <a:latin typeface="Sakkal Majalla" panose="02000000000000000000" pitchFamily="2" charset="-78"/>
                <a:ea typeface="Times New Roman" panose="02020603050405020304" pitchFamily="18" charset="0"/>
                <a:cs typeface="Sakkal Majalla" panose="02000000000000000000" pitchFamily="2" charset="-78"/>
              </a:rPr>
              <a:t>يؤثر استقرار الزواج وتواصله على التماسك الأسري والمجتمعي، كما ترتفع نسبة الترمل بين النساء مقارنة بالرجال، وهذا يرجع إلى مؤشر البقاء على قيد الحياة، والذي يرتفع بين النساء.  وتوضح النتائج الى أن الغالبية العظمى من السيدات متزوجات في تلك التواريخ وليس هناك تباين واضح بين الدول محل الدراسة، فهي تتراوح بين حوالي 91% في موريتانيا وجيبوتي و97% تقريباً في سوريا.</a:t>
            </a:r>
          </a:p>
        </p:txBody>
      </p:sp>
      <p:graphicFrame>
        <p:nvGraphicFramePr>
          <p:cNvPr id="11" name="Table 10">
            <a:extLst>
              <a:ext uri="{FF2B5EF4-FFF2-40B4-BE49-F238E27FC236}">
                <a16:creationId xmlns:a16="http://schemas.microsoft.com/office/drawing/2014/main" id="{EA72869E-1921-4042-A9BA-065C8CA140DA}"/>
              </a:ext>
            </a:extLst>
          </p:cNvPr>
          <p:cNvGraphicFramePr>
            <a:graphicFrameLocks noGrp="1"/>
          </p:cNvGraphicFramePr>
          <p:nvPr>
            <p:extLst>
              <p:ext uri="{D42A27DB-BD31-4B8C-83A1-F6EECF244321}">
                <p14:modId xmlns:p14="http://schemas.microsoft.com/office/powerpoint/2010/main" val="2979387342"/>
              </p:ext>
            </p:extLst>
          </p:nvPr>
        </p:nvGraphicFramePr>
        <p:xfrm>
          <a:off x="228601" y="2057400"/>
          <a:ext cx="6152213" cy="3352800"/>
        </p:xfrm>
        <a:graphic>
          <a:graphicData uri="http://schemas.openxmlformats.org/drawingml/2006/table">
            <a:tbl>
              <a:tblPr rtl="1" firstRow="1" firstCol="1" lastRow="1" lastCol="1" bandRow="1" bandCol="1"/>
              <a:tblGrid>
                <a:gridCol w="991531">
                  <a:extLst>
                    <a:ext uri="{9D8B030D-6E8A-4147-A177-3AD203B41FA5}">
                      <a16:colId xmlns:a16="http://schemas.microsoft.com/office/drawing/2014/main" val="408113563"/>
                    </a:ext>
                  </a:extLst>
                </a:gridCol>
                <a:gridCol w="1558119">
                  <a:extLst>
                    <a:ext uri="{9D8B030D-6E8A-4147-A177-3AD203B41FA5}">
                      <a16:colId xmlns:a16="http://schemas.microsoft.com/office/drawing/2014/main" val="1995284572"/>
                    </a:ext>
                  </a:extLst>
                </a:gridCol>
                <a:gridCol w="1292138">
                  <a:extLst>
                    <a:ext uri="{9D8B030D-6E8A-4147-A177-3AD203B41FA5}">
                      <a16:colId xmlns:a16="http://schemas.microsoft.com/office/drawing/2014/main" val="1956613188"/>
                    </a:ext>
                  </a:extLst>
                </a:gridCol>
                <a:gridCol w="1101701">
                  <a:extLst>
                    <a:ext uri="{9D8B030D-6E8A-4147-A177-3AD203B41FA5}">
                      <a16:colId xmlns:a16="http://schemas.microsoft.com/office/drawing/2014/main" val="3904628197"/>
                    </a:ext>
                  </a:extLst>
                </a:gridCol>
                <a:gridCol w="1208724">
                  <a:extLst>
                    <a:ext uri="{9D8B030D-6E8A-4147-A177-3AD203B41FA5}">
                      <a16:colId xmlns:a16="http://schemas.microsoft.com/office/drawing/2014/main" val="3973902614"/>
                    </a:ext>
                  </a:extLst>
                </a:gridCol>
              </a:tblGrid>
              <a:tr h="838200">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pPr marL="0" marR="0" algn="ctr" rtl="1">
                        <a:spcBef>
                          <a:spcPts val="0"/>
                        </a:spcBef>
                        <a:spcAft>
                          <a:spcPts val="0"/>
                        </a:spcAft>
                      </a:pPr>
                      <a:r>
                        <a:rPr lang="ar-TN" sz="2400" dirty="0">
                          <a:effectLst/>
                          <a:latin typeface="Sakkal Majalla" panose="02000000000000000000" pitchFamily="2" charset="-78"/>
                          <a:cs typeface="Sakkal Majalla" panose="02000000000000000000" pitchFamily="2" charset="-78"/>
                        </a:rPr>
                        <a:t>الدول</a:t>
                      </a:r>
                      <a:endParaRPr lang="en-US" sz="2400" dirty="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472C4"/>
                    </a:solidFill>
                  </a:tcPr>
                </a:tc>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pPr marL="0" marR="0" algn="ctr" rtl="1">
                        <a:spcBef>
                          <a:spcPts val="0"/>
                        </a:spcBef>
                        <a:spcAft>
                          <a:spcPts val="0"/>
                        </a:spcAft>
                      </a:pPr>
                      <a:r>
                        <a:rPr lang="ar-TN" sz="2400" dirty="0">
                          <a:effectLst/>
                          <a:latin typeface="Sakkal Majalla" panose="02000000000000000000" pitchFamily="2" charset="-78"/>
                          <a:cs typeface="Sakkal Majalla" panose="02000000000000000000" pitchFamily="2" charset="-78"/>
                        </a:rPr>
                        <a:t>متزوجة </a:t>
                      </a:r>
                      <a:endParaRPr lang="en-US" sz="2400" dirty="0">
                        <a:effectLst/>
                        <a:latin typeface="Sakkal Majalla" panose="02000000000000000000" pitchFamily="2" charset="-78"/>
                        <a:cs typeface="Sakkal Majalla" panose="02000000000000000000" pitchFamily="2" charset="-78"/>
                      </a:endParaRPr>
                    </a:p>
                    <a:p>
                      <a:pPr marL="0" marR="0" algn="ctr" rtl="1">
                        <a:spcBef>
                          <a:spcPts val="0"/>
                        </a:spcBef>
                        <a:spcAft>
                          <a:spcPts val="0"/>
                        </a:spcAft>
                      </a:pPr>
                      <a:r>
                        <a:rPr lang="ar-TN" sz="2400" dirty="0">
                          <a:effectLst/>
                          <a:latin typeface="Sakkal Majalla" panose="02000000000000000000" pitchFamily="2" charset="-78"/>
                          <a:cs typeface="Sakkal Majalla" panose="02000000000000000000" pitchFamily="2" charset="-78"/>
                        </a:rPr>
                        <a:t>حاليا</a:t>
                      </a:r>
                      <a:endParaRPr lang="en-US" sz="2400" dirty="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472C4"/>
                    </a:solidFill>
                  </a:tcPr>
                </a:tc>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pPr marL="0" marR="0" algn="ctr" rtl="1">
                        <a:spcBef>
                          <a:spcPts val="0"/>
                        </a:spcBef>
                        <a:spcAft>
                          <a:spcPts val="0"/>
                        </a:spcAft>
                      </a:pPr>
                      <a:r>
                        <a:rPr lang="ar-TN" sz="2400" dirty="0">
                          <a:effectLst/>
                          <a:latin typeface="Sakkal Majalla" panose="02000000000000000000" pitchFamily="2" charset="-78"/>
                          <a:cs typeface="Sakkal Majalla" panose="02000000000000000000" pitchFamily="2" charset="-78"/>
                        </a:rPr>
                        <a:t>متزوجة أكثر من مرة</a:t>
                      </a:r>
                      <a:endParaRPr lang="en-US" sz="2400" dirty="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472C4"/>
                    </a:solidFill>
                  </a:tcPr>
                </a:tc>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pPr marL="0" marR="0" algn="ctr" rtl="1">
                        <a:spcBef>
                          <a:spcPts val="0"/>
                        </a:spcBef>
                        <a:spcAft>
                          <a:spcPts val="0"/>
                        </a:spcAft>
                      </a:pPr>
                      <a:r>
                        <a:rPr lang="ar-TN" sz="2400" dirty="0">
                          <a:effectLst/>
                          <a:latin typeface="Sakkal Majalla" panose="02000000000000000000" pitchFamily="2" charset="-78"/>
                          <a:cs typeface="Sakkal Majalla" panose="02000000000000000000" pitchFamily="2" charset="-78"/>
                        </a:rPr>
                        <a:t>مطلقة</a:t>
                      </a:r>
                      <a:endParaRPr lang="en-US" sz="2400" dirty="0">
                        <a:effectLst/>
                        <a:latin typeface="Sakkal Majalla" panose="02000000000000000000" pitchFamily="2" charset="-78"/>
                        <a:cs typeface="Sakkal Majalla" panose="02000000000000000000" pitchFamily="2" charset="-78"/>
                      </a:endParaRPr>
                    </a:p>
                    <a:p>
                      <a:pPr marL="0" marR="0" algn="ctr" rtl="1">
                        <a:spcBef>
                          <a:spcPts val="0"/>
                        </a:spcBef>
                        <a:spcAft>
                          <a:spcPts val="0"/>
                        </a:spcAft>
                      </a:pPr>
                      <a:r>
                        <a:rPr lang="ar-TN" sz="2400" dirty="0">
                          <a:effectLst/>
                          <a:latin typeface="Sakkal Majalla" panose="02000000000000000000" pitchFamily="2" charset="-78"/>
                          <a:cs typeface="Sakkal Majalla" panose="02000000000000000000" pitchFamily="2" charset="-78"/>
                        </a:rPr>
                        <a:t>حاليا</a:t>
                      </a:r>
                      <a:endParaRPr lang="en-US" sz="2400" dirty="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472C4"/>
                    </a:solidFill>
                  </a:tcPr>
                </a:tc>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pPr marL="0" marR="0" algn="ctr" rtl="1">
                        <a:spcBef>
                          <a:spcPts val="0"/>
                        </a:spcBef>
                        <a:spcAft>
                          <a:spcPts val="0"/>
                        </a:spcAft>
                      </a:pPr>
                      <a:r>
                        <a:rPr lang="ar-TN" sz="2400" dirty="0">
                          <a:effectLst/>
                          <a:latin typeface="Sakkal Majalla" panose="02000000000000000000" pitchFamily="2" charset="-78"/>
                          <a:cs typeface="Sakkal Majalla" panose="02000000000000000000" pitchFamily="2" charset="-78"/>
                        </a:rPr>
                        <a:t>سبق لها الطلاق</a:t>
                      </a:r>
                      <a:endParaRPr lang="en-US" sz="2400" dirty="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472C4"/>
                    </a:solidFill>
                  </a:tcPr>
                </a:tc>
                <a:extLst>
                  <a:ext uri="{0D108BD9-81ED-4DB2-BD59-A6C34878D82A}">
                    <a16:rowId xmlns:a16="http://schemas.microsoft.com/office/drawing/2014/main" val="261761180"/>
                  </a:ext>
                </a:extLst>
              </a:tr>
              <a:tr h="2514600">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pPr marL="0" marR="0" algn="just" rtl="1">
                        <a:spcBef>
                          <a:spcPts val="0"/>
                        </a:spcBef>
                        <a:spcAft>
                          <a:spcPts val="0"/>
                        </a:spcAft>
                      </a:pPr>
                      <a:r>
                        <a:rPr lang="ar-TN" sz="2400" dirty="0">
                          <a:effectLst/>
                          <a:latin typeface="Sakkal Majalla" panose="02000000000000000000" pitchFamily="2" charset="-78"/>
                          <a:cs typeface="Sakkal Majalla" panose="02000000000000000000" pitchFamily="2" charset="-78"/>
                        </a:rPr>
                        <a:t>تونس</a:t>
                      </a:r>
                      <a:endParaRPr lang="en-US" sz="2400" dirty="0">
                        <a:effectLst/>
                        <a:latin typeface="Sakkal Majalla" panose="02000000000000000000" pitchFamily="2" charset="-78"/>
                        <a:cs typeface="Sakkal Majalla" panose="02000000000000000000" pitchFamily="2" charset="-78"/>
                      </a:endParaRPr>
                    </a:p>
                    <a:p>
                      <a:pPr marL="0" marR="0" algn="just" rtl="1">
                        <a:spcBef>
                          <a:spcPts val="0"/>
                        </a:spcBef>
                        <a:spcAft>
                          <a:spcPts val="0"/>
                        </a:spcAft>
                      </a:pPr>
                      <a:r>
                        <a:rPr lang="ar-TN" sz="2400" dirty="0">
                          <a:effectLst/>
                          <a:latin typeface="Sakkal Majalla" panose="02000000000000000000" pitchFamily="2" charset="-78"/>
                          <a:cs typeface="Sakkal Majalla" panose="02000000000000000000" pitchFamily="2" charset="-78"/>
                        </a:rPr>
                        <a:t>الجزائر</a:t>
                      </a:r>
                      <a:endParaRPr lang="en-US" sz="2400" dirty="0">
                        <a:effectLst/>
                        <a:latin typeface="Sakkal Majalla" panose="02000000000000000000" pitchFamily="2" charset="-78"/>
                        <a:cs typeface="Sakkal Majalla" panose="02000000000000000000" pitchFamily="2" charset="-78"/>
                      </a:endParaRPr>
                    </a:p>
                    <a:p>
                      <a:pPr marL="0" marR="0" algn="just" rtl="1">
                        <a:spcBef>
                          <a:spcPts val="0"/>
                        </a:spcBef>
                        <a:spcAft>
                          <a:spcPts val="0"/>
                        </a:spcAft>
                      </a:pPr>
                      <a:r>
                        <a:rPr lang="ar-TN" sz="2400" dirty="0">
                          <a:effectLst/>
                          <a:latin typeface="Sakkal Majalla" panose="02000000000000000000" pitchFamily="2" charset="-78"/>
                          <a:cs typeface="Sakkal Majalla" panose="02000000000000000000" pitchFamily="2" charset="-78"/>
                        </a:rPr>
                        <a:t>سوريا</a:t>
                      </a:r>
                      <a:endParaRPr lang="en-US" sz="2400" dirty="0">
                        <a:effectLst/>
                        <a:latin typeface="Sakkal Majalla" panose="02000000000000000000" pitchFamily="2" charset="-78"/>
                        <a:cs typeface="Sakkal Majalla" panose="02000000000000000000" pitchFamily="2" charset="-78"/>
                      </a:endParaRPr>
                    </a:p>
                    <a:p>
                      <a:pPr marL="0" marR="0" algn="just" rtl="1">
                        <a:spcBef>
                          <a:spcPts val="0"/>
                        </a:spcBef>
                        <a:spcAft>
                          <a:spcPts val="0"/>
                        </a:spcAft>
                      </a:pPr>
                      <a:r>
                        <a:rPr lang="ar-TN" sz="2400" dirty="0">
                          <a:effectLst/>
                          <a:latin typeface="Sakkal Majalla" panose="02000000000000000000" pitchFamily="2" charset="-78"/>
                          <a:cs typeface="Sakkal Majalla" panose="02000000000000000000" pitchFamily="2" charset="-78"/>
                        </a:rPr>
                        <a:t>موريتانيا</a:t>
                      </a:r>
                      <a:endParaRPr lang="en-US" sz="2400" dirty="0">
                        <a:effectLst/>
                        <a:latin typeface="Sakkal Majalla" panose="02000000000000000000" pitchFamily="2" charset="-78"/>
                        <a:cs typeface="Sakkal Majalla" panose="02000000000000000000" pitchFamily="2" charset="-78"/>
                      </a:endParaRPr>
                    </a:p>
                    <a:p>
                      <a:pPr marL="0" marR="0" algn="just" rtl="1">
                        <a:spcBef>
                          <a:spcPts val="0"/>
                        </a:spcBef>
                        <a:spcAft>
                          <a:spcPts val="0"/>
                        </a:spcAft>
                      </a:pPr>
                      <a:r>
                        <a:rPr lang="ar-TN" sz="2400" dirty="0">
                          <a:effectLst/>
                          <a:latin typeface="Sakkal Majalla" panose="02000000000000000000" pitchFamily="2" charset="-78"/>
                          <a:cs typeface="Sakkal Majalla" panose="02000000000000000000" pitchFamily="2" charset="-78"/>
                        </a:rPr>
                        <a:t>جيبوتي</a:t>
                      </a:r>
                      <a:endParaRPr lang="en-US" sz="2400" dirty="0">
                        <a:effectLst/>
                        <a:latin typeface="Sakkal Majalla" panose="02000000000000000000" pitchFamily="2" charset="-78"/>
                        <a:cs typeface="Sakkal Majalla" panose="02000000000000000000" pitchFamily="2" charset="-78"/>
                      </a:endParaRPr>
                    </a:p>
                    <a:p>
                      <a:pPr marL="0" marR="0" algn="just" rtl="1">
                        <a:spcBef>
                          <a:spcPts val="0"/>
                        </a:spcBef>
                        <a:spcAft>
                          <a:spcPts val="0"/>
                        </a:spcAft>
                      </a:pPr>
                      <a:r>
                        <a:rPr lang="ar-TN" sz="2400" dirty="0">
                          <a:effectLst/>
                          <a:latin typeface="Sakkal Majalla" panose="02000000000000000000" pitchFamily="2" charset="-78"/>
                          <a:cs typeface="Sakkal Majalla" panose="02000000000000000000" pitchFamily="2" charset="-78"/>
                        </a:rPr>
                        <a:t>اليمن</a:t>
                      </a:r>
                      <a:endParaRPr lang="en-US" sz="2400" dirty="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solidFill>
                  </a:tcPr>
                </a:tc>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pPr marL="0" marR="0" algn="ctr" rtl="1">
                        <a:spcBef>
                          <a:spcPts val="0"/>
                        </a:spcBef>
                        <a:spcAft>
                          <a:spcPts val="0"/>
                        </a:spcAft>
                      </a:pPr>
                      <a:r>
                        <a:rPr lang="fr-FR" sz="2400" dirty="0">
                          <a:effectLst/>
                          <a:latin typeface="Sakkal Majalla" panose="02000000000000000000" pitchFamily="2" charset="-78"/>
                          <a:cs typeface="Sakkal Majalla" panose="02000000000000000000" pitchFamily="2" charset="-78"/>
                        </a:rPr>
                        <a:t>94.5</a:t>
                      </a:r>
                      <a:endParaRPr lang="en-US" sz="2400" dirty="0">
                        <a:effectLst/>
                        <a:latin typeface="Sakkal Majalla" panose="02000000000000000000" pitchFamily="2" charset="-78"/>
                        <a:cs typeface="Sakkal Majalla" panose="02000000000000000000" pitchFamily="2" charset="-78"/>
                      </a:endParaRPr>
                    </a:p>
                    <a:p>
                      <a:pPr marL="0" marR="0" algn="ctr" rtl="1">
                        <a:spcBef>
                          <a:spcPts val="0"/>
                        </a:spcBef>
                        <a:spcAft>
                          <a:spcPts val="0"/>
                        </a:spcAft>
                      </a:pPr>
                      <a:r>
                        <a:rPr lang="fr-FR" sz="2400" dirty="0">
                          <a:effectLst/>
                          <a:latin typeface="Sakkal Majalla" panose="02000000000000000000" pitchFamily="2" charset="-78"/>
                          <a:cs typeface="Sakkal Majalla" panose="02000000000000000000" pitchFamily="2" charset="-78"/>
                        </a:rPr>
                        <a:t>93.0</a:t>
                      </a:r>
                      <a:endParaRPr lang="en-US" sz="2400" dirty="0">
                        <a:effectLst/>
                        <a:latin typeface="Sakkal Majalla" panose="02000000000000000000" pitchFamily="2" charset="-78"/>
                        <a:cs typeface="Sakkal Majalla" panose="02000000000000000000" pitchFamily="2" charset="-78"/>
                      </a:endParaRPr>
                    </a:p>
                    <a:p>
                      <a:pPr marL="0" marR="0" algn="ctr" rtl="1">
                        <a:spcBef>
                          <a:spcPts val="0"/>
                        </a:spcBef>
                        <a:spcAft>
                          <a:spcPts val="0"/>
                        </a:spcAft>
                      </a:pPr>
                      <a:r>
                        <a:rPr lang="fr-FR" sz="2400" dirty="0">
                          <a:effectLst/>
                          <a:latin typeface="Sakkal Majalla" panose="02000000000000000000" pitchFamily="2" charset="-78"/>
                          <a:cs typeface="Sakkal Majalla" panose="02000000000000000000" pitchFamily="2" charset="-78"/>
                        </a:rPr>
                        <a:t>96.9</a:t>
                      </a:r>
                      <a:endParaRPr lang="en-US" sz="2400" dirty="0">
                        <a:effectLst/>
                        <a:latin typeface="Sakkal Majalla" panose="02000000000000000000" pitchFamily="2" charset="-78"/>
                        <a:cs typeface="Sakkal Majalla" panose="02000000000000000000" pitchFamily="2" charset="-78"/>
                      </a:endParaRPr>
                    </a:p>
                    <a:p>
                      <a:pPr marL="0" marR="0" algn="ctr" rtl="1">
                        <a:spcBef>
                          <a:spcPts val="0"/>
                        </a:spcBef>
                        <a:spcAft>
                          <a:spcPts val="0"/>
                        </a:spcAft>
                      </a:pPr>
                      <a:r>
                        <a:rPr lang="fr-FR" sz="2400" dirty="0">
                          <a:effectLst/>
                          <a:latin typeface="Sakkal Majalla" panose="02000000000000000000" pitchFamily="2" charset="-78"/>
                          <a:cs typeface="Sakkal Majalla" panose="02000000000000000000" pitchFamily="2" charset="-78"/>
                        </a:rPr>
                        <a:t>90.6</a:t>
                      </a:r>
                      <a:endParaRPr lang="en-US" sz="2400" dirty="0">
                        <a:effectLst/>
                        <a:latin typeface="Sakkal Majalla" panose="02000000000000000000" pitchFamily="2" charset="-78"/>
                        <a:cs typeface="Sakkal Majalla" panose="02000000000000000000" pitchFamily="2" charset="-78"/>
                      </a:endParaRPr>
                    </a:p>
                    <a:p>
                      <a:pPr marL="0" marR="0" algn="ctr" rtl="1">
                        <a:spcBef>
                          <a:spcPts val="0"/>
                        </a:spcBef>
                        <a:spcAft>
                          <a:spcPts val="0"/>
                        </a:spcAft>
                      </a:pPr>
                      <a:r>
                        <a:rPr lang="fr-FR" sz="2400" dirty="0">
                          <a:effectLst/>
                          <a:latin typeface="Sakkal Majalla" panose="02000000000000000000" pitchFamily="2" charset="-78"/>
                          <a:cs typeface="Sakkal Majalla" panose="02000000000000000000" pitchFamily="2" charset="-78"/>
                        </a:rPr>
                        <a:t>91.1</a:t>
                      </a:r>
                      <a:endParaRPr lang="en-US" sz="2400" dirty="0">
                        <a:effectLst/>
                        <a:latin typeface="Sakkal Majalla" panose="02000000000000000000" pitchFamily="2" charset="-78"/>
                        <a:cs typeface="Sakkal Majalla" panose="02000000000000000000" pitchFamily="2" charset="-78"/>
                      </a:endParaRPr>
                    </a:p>
                    <a:p>
                      <a:pPr marL="0" marR="0" algn="ctr" rtl="1">
                        <a:spcBef>
                          <a:spcPts val="0"/>
                        </a:spcBef>
                        <a:spcAft>
                          <a:spcPts val="0"/>
                        </a:spcAft>
                      </a:pPr>
                      <a:r>
                        <a:rPr lang="fr-FR" sz="2400" dirty="0">
                          <a:effectLst/>
                          <a:latin typeface="Sakkal Majalla" panose="02000000000000000000" pitchFamily="2" charset="-78"/>
                          <a:cs typeface="Sakkal Majalla" panose="02000000000000000000" pitchFamily="2" charset="-78"/>
                        </a:rPr>
                        <a:t>93.6</a:t>
                      </a:r>
                      <a:endParaRPr lang="en-US" sz="2400" dirty="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solidFill>
                  </a:tcPr>
                </a:tc>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pPr marL="0" marR="0" algn="ctr" rtl="0">
                        <a:spcBef>
                          <a:spcPts val="0"/>
                        </a:spcBef>
                        <a:spcAft>
                          <a:spcPts val="0"/>
                        </a:spcAft>
                      </a:pPr>
                      <a:r>
                        <a:rPr lang="fr-FR" sz="2400" dirty="0">
                          <a:effectLst/>
                          <a:latin typeface="Sakkal Majalla" panose="02000000000000000000" pitchFamily="2" charset="-78"/>
                          <a:cs typeface="Sakkal Majalla" panose="02000000000000000000" pitchFamily="2" charset="-78"/>
                        </a:rPr>
                        <a:t>2.9</a:t>
                      </a:r>
                      <a:endParaRPr lang="en-US" sz="2400" dirty="0">
                        <a:effectLst/>
                        <a:latin typeface="Sakkal Majalla" panose="02000000000000000000" pitchFamily="2" charset="-78"/>
                        <a:cs typeface="Sakkal Majalla" panose="02000000000000000000" pitchFamily="2" charset="-78"/>
                      </a:endParaRPr>
                    </a:p>
                    <a:p>
                      <a:pPr marL="0" marR="0" algn="ctr" rtl="1">
                        <a:spcBef>
                          <a:spcPts val="0"/>
                        </a:spcBef>
                        <a:spcAft>
                          <a:spcPts val="0"/>
                        </a:spcAft>
                      </a:pPr>
                      <a:r>
                        <a:rPr lang="fr-FR" sz="2400" dirty="0">
                          <a:effectLst/>
                          <a:latin typeface="Sakkal Majalla" panose="02000000000000000000" pitchFamily="2" charset="-78"/>
                          <a:cs typeface="Sakkal Majalla" panose="02000000000000000000" pitchFamily="2" charset="-78"/>
                        </a:rPr>
                        <a:t>9.7</a:t>
                      </a:r>
                      <a:endParaRPr lang="en-US" sz="2400" dirty="0">
                        <a:effectLst/>
                        <a:latin typeface="Sakkal Majalla" panose="02000000000000000000" pitchFamily="2" charset="-78"/>
                        <a:cs typeface="Sakkal Majalla" panose="02000000000000000000" pitchFamily="2" charset="-78"/>
                      </a:endParaRPr>
                    </a:p>
                    <a:p>
                      <a:pPr marL="0" marR="0" algn="ctr" rtl="1">
                        <a:spcBef>
                          <a:spcPts val="0"/>
                        </a:spcBef>
                        <a:spcAft>
                          <a:spcPts val="0"/>
                        </a:spcAft>
                      </a:pPr>
                      <a:r>
                        <a:rPr lang="fr-FR" sz="2400" dirty="0">
                          <a:effectLst/>
                          <a:latin typeface="Sakkal Majalla" panose="02000000000000000000" pitchFamily="2" charset="-78"/>
                          <a:cs typeface="Sakkal Majalla" panose="02000000000000000000" pitchFamily="2" charset="-78"/>
                        </a:rPr>
                        <a:t>1.7</a:t>
                      </a:r>
                      <a:endParaRPr lang="en-US" sz="2400" dirty="0">
                        <a:effectLst/>
                        <a:latin typeface="Sakkal Majalla" panose="02000000000000000000" pitchFamily="2" charset="-78"/>
                        <a:cs typeface="Sakkal Majalla" panose="02000000000000000000" pitchFamily="2" charset="-78"/>
                      </a:endParaRPr>
                    </a:p>
                    <a:p>
                      <a:pPr marL="0" marR="0" algn="ctr" rtl="1">
                        <a:spcBef>
                          <a:spcPts val="0"/>
                        </a:spcBef>
                        <a:spcAft>
                          <a:spcPts val="0"/>
                        </a:spcAft>
                      </a:pPr>
                      <a:r>
                        <a:rPr lang="fr-FR" sz="2400" dirty="0">
                          <a:effectLst/>
                          <a:latin typeface="Sakkal Majalla" panose="02000000000000000000" pitchFamily="2" charset="-78"/>
                          <a:cs typeface="Sakkal Majalla" panose="02000000000000000000" pitchFamily="2" charset="-78"/>
                        </a:rPr>
                        <a:t>9.2</a:t>
                      </a:r>
                      <a:endParaRPr lang="en-US" sz="2400" dirty="0">
                        <a:effectLst/>
                        <a:latin typeface="Sakkal Majalla" panose="02000000000000000000" pitchFamily="2" charset="-78"/>
                        <a:cs typeface="Sakkal Majalla" panose="02000000000000000000" pitchFamily="2" charset="-78"/>
                      </a:endParaRPr>
                    </a:p>
                    <a:p>
                      <a:pPr marL="0" marR="0" algn="ctr" rtl="1">
                        <a:spcBef>
                          <a:spcPts val="0"/>
                        </a:spcBef>
                        <a:spcAft>
                          <a:spcPts val="0"/>
                        </a:spcAft>
                      </a:pPr>
                      <a:r>
                        <a:rPr lang="fr-FR" sz="2400" dirty="0">
                          <a:effectLst/>
                          <a:latin typeface="Sakkal Majalla" panose="02000000000000000000" pitchFamily="2" charset="-78"/>
                          <a:cs typeface="Sakkal Majalla" panose="02000000000000000000" pitchFamily="2" charset="-78"/>
                        </a:rPr>
                        <a:t>12.7</a:t>
                      </a:r>
                      <a:endParaRPr lang="en-US" sz="2400" dirty="0">
                        <a:effectLst/>
                        <a:latin typeface="Sakkal Majalla" panose="02000000000000000000" pitchFamily="2" charset="-78"/>
                        <a:cs typeface="Sakkal Majalla" panose="02000000000000000000" pitchFamily="2" charset="-78"/>
                      </a:endParaRPr>
                    </a:p>
                    <a:p>
                      <a:pPr marL="0" marR="0" algn="ctr" rtl="1">
                        <a:spcBef>
                          <a:spcPts val="0"/>
                        </a:spcBef>
                        <a:spcAft>
                          <a:spcPts val="0"/>
                        </a:spcAft>
                      </a:pPr>
                      <a:r>
                        <a:rPr lang="fr-FR" sz="2400" dirty="0">
                          <a:effectLst/>
                          <a:latin typeface="Sakkal Majalla" panose="02000000000000000000" pitchFamily="2" charset="-78"/>
                          <a:cs typeface="Sakkal Majalla" panose="02000000000000000000" pitchFamily="2" charset="-78"/>
                        </a:rPr>
                        <a:t>11.0</a:t>
                      </a:r>
                      <a:endParaRPr lang="en-US" sz="2400" dirty="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solidFill>
                  </a:tcPr>
                </a:tc>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pPr marL="0" marR="0" algn="ctr" rtl="0">
                        <a:spcBef>
                          <a:spcPts val="0"/>
                        </a:spcBef>
                        <a:spcAft>
                          <a:spcPts val="0"/>
                        </a:spcAft>
                      </a:pPr>
                      <a:r>
                        <a:rPr lang="fr-FR" sz="2400" dirty="0">
                          <a:effectLst/>
                          <a:latin typeface="Sakkal Majalla" panose="02000000000000000000" pitchFamily="2" charset="-78"/>
                          <a:cs typeface="Sakkal Majalla" panose="02000000000000000000" pitchFamily="2" charset="-78"/>
                        </a:rPr>
                        <a:t>3.2</a:t>
                      </a:r>
                      <a:endParaRPr lang="en-US" sz="2400" dirty="0">
                        <a:effectLst/>
                        <a:latin typeface="Sakkal Majalla" panose="02000000000000000000" pitchFamily="2" charset="-78"/>
                        <a:cs typeface="Sakkal Majalla" panose="02000000000000000000" pitchFamily="2" charset="-78"/>
                      </a:endParaRPr>
                    </a:p>
                    <a:p>
                      <a:pPr marL="0" marR="0" algn="ctr" rtl="1">
                        <a:spcBef>
                          <a:spcPts val="0"/>
                        </a:spcBef>
                        <a:spcAft>
                          <a:spcPts val="0"/>
                        </a:spcAft>
                      </a:pPr>
                      <a:r>
                        <a:rPr lang="fr-FR" sz="2400" dirty="0">
                          <a:effectLst/>
                          <a:latin typeface="Sakkal Majalla" panose="02000000000000000000" pitchFamily="2" charset="-78"/>
                          <a:cs typeface="Sakkal Majalla" panose="02000000000000000000" pitchFamily="2" charset="-78"/>
                        </a:rPr>
                        <a:t>4.0</a:t>
                      </a:r>
                      <a:endParaRPr lang="en-US" sz="2400" dirty="0">
                        <a:effectLst/>
                        <a:latin typeface="Sakkal Majalla" panose="02000000000000000000" pitchFamily="2" charset="-78"/>
                        <a:cs typeface="Sakkal Majalla" panose="02000000000000000000" pitchFamily="2" charset="-78"/>
                      </a:endParaRPr>
                    </a:p>
                    <a:p>
                      <a:pPr marL="0" marR="0" algn="ctr" rtl="1">
                        <a:spcBef>
                          <a:spcPts val="0"/>
                        </a:spcBef>
                        <a:spcAft>
                          <a:spcPts val="0"/>
                        </a:spcAft>
                      </a:pPr>
                      <a:r>
                        <a:rPr lang="fr-FR" sz="2400" dirty="0">
                          <a:effectLst/>
                          <a:latin typeface="Sakkal Majalla" panose="02000000000000000000" pitchFamily="2" charset="-78"/>
                          <a:cs typeface="Sakkal Majalla" panose="02000000000000000000" pitchFamily="2" charset="-78"/>
                        </a:rPr>
                        <a:t>0.9</a:t>
                      </a:r>
                      <a:endParaRPr lang="en-US" sz="2400" dirty="0">
                        <a:effectLst/>
                        <a:latin typeface="Sakkal Majalla" panose="02000000000000000000" pitchFamily="2" charset="-78"/>
                        <a:cs typeface="Sakkal Majalla" panose="02000000000000000000" pitchFamily="2" charset="-78"/>
                      </a:endParaRPr>
                    </a:p>
                    <a:p>
                      <a:pPr marL="0" marR="0" algn="ctr" rtl="1">
                        <a:spcBef>
                          <a:spcPts val="0"/>
                        </a:spcBef>
                        <a:spcAft>
                          <a:spcPts val="0"/>
                        </a:spcAft>
                      </a:pPr>
                      <a:r>
                        <a:rPr lang="fr-FR" sz="2400" dirty="0">
                          <a:effectLst/>
                          <a:latin typeface="Sakkal Majalla" panose="02000000000000000000" pitchFamily="2" charset="-78"/>
                          <a:cs typeface="Sakkal Majalla" panose="02000000000000000000" pitchFamily="2" charset="-78"/>
                        </a:rPr>
                        <a:t>5.9</a:t>
                      </a:r>
                      <a:endParaRPr lang="en-US" sz="2400" dirty="0">
                        <a:effectLst/>
                        <a:latin typeface="Sakkal Majalla" panose="02000000000000000000" pitchFamily="2" charset="-78"/>
                        <a:cs typeface="Sakkal Majalla" panose="02000000000000000000" pitchFamily="2" charset="-78"/>
                      </a:endParaRPr>
                    </a:p>
                    <a:p>
                      <a:pPr marL="0" marR="0" algn="ctr" rtl="1">
                        <a:spcBef>
                          <a:spcPts val="0"/>
                        </a:spcBef>
                        <a:spcAft>
                          <a:spcPts val="0"/>
                        </a:spcAft>
                      </a:pPr>
                      <a:r>
                        <a:rPr lang="fr-FR" sz="2400" dirty="0">
                          <a:effectLst/>
                          <a:latin typeface="Sakkal Majalla" panose="02000000000000000000" pitchFamily="2" charset="-78"/>
                          <a:cs typeface="Sakkal Majalla" panose="02000000000000000000" pitchFamily="2" charset="-78"/>
                        </a:rPr>
                        <a:t>3.6</a:t>
                      </a:r>
                      <a:endParaRPr lang="en-US" sz="2400" dirty="0">
                        <a:effectLst/>
                        <a:latin typeface="Sakkal Majalla" panose="02000000000000000000" pitchFamily="2" charset="-78"/>
                        <a:cs typeface="Sakkal Majalla" panose="02000000000000000000" pitchFamily="2" charset="-78"/>
                      </a:endParaRPr>
                    </a:p>
                    <a:p>
                      <a:pPr marL="0" marR="0" algn="ctr" rtl="1">
                        <a:spcBef>
                          <a:spcPts val="0"/>
                        </a:spcBef>
                        <a:spcAft>
                          <a:spcPts val="0"/>
                        </a:spcAft>
                      </a:pPr>
                      <a:r>
                        <a:rPr lang="fr-FR" sz="2400" dirty="0">
                          <a:effectLst/>
                          <a:latin typeface="Sakkal Majalla" panose="02000000000000000000" pitchFamily="2" charset="-78"/>
                          <a:cs typeface="Sakkal Majalla" panose="02000000000000000000" pitchFamily="2" charset="-78"/>
                        </a:rPr>
                        <a:t>3.3</a:t>
                      </a:r>
                      <a:endParaRPr lang="en-US" sz="2400" dirty="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solidFill>
                  </a:tcPr>
                </a:tc>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pPr marL="0" marR="0" algn="ctr" rtl="0">
                        <a:spcBef>
                          <a:spcPts val="0"/>
                        </a:spcBef>
                        <a:spcAft>
                          <a:spcPts val="0"/>
                        </a:spcAft>
                      </a:pPr>
                      <a:r>
                        <a:rPr lang="fr-FR" sz="2400" dirty="0">
                          <a:effectLst/>
                          <a:latin typeface="Sakkal Majalla" panose="02000000000000000000" pitchFamily="2" charset="-78"/>
                          <a:cs typeface="Sakkal Majalla" panose="02000000000000000000" pitchFamily="2" charset="-78"/>
                        </a:rPr>
                        <a:t>8.0</a:t>
                      </a:r>
                      <a:endParaRPr lang="en-US" sz="2400" dirty="0">
                        <a:effectLst/>
                        <a:latin typeface="Sakkal Majalla" panose="02000000000000000000" pitchFamily="2" charset="-78"/>
                        <a:cs typeface="Sakkal Majalla" panose="02000000000000000000" pitchFamily="2" charset="-78"/>
                      </a:endParaRPr>
                    </a:p>
                    <a:p>
                      <a:pPr marL="0" marR="0" algn="ctr" rtl="1">
                        <a:spcBef>
                          <a:spcPts val="0"/>
                        </a:spcBef>
                        <a:spcAft>
                          <a:spcPts val="0"/>
                        </a:spcAft>
                      </a:pPr>
                      <a:r>
                        <a:rPr lang="fr-FR" sz="2400" dirty="0">
                          <a:effectLst/>
                          <a:latin typeface="Sakkal Majalla" panose="02000000000000000000" pitchFamily="2" charset="-78"/>
                          <a:cs typeface="Sakkal Majalla" panose="02000000000000000000" pitchFamily="2" charset="-78"/>
                        </a:rPr>
                        <a:t>13.0</a:t>
                      </a:r>
                      <a:endParaRPr lang="en-US" sz="2400" dirty="0">
                        <a:effectLst/>
                        <a:latin typeface="Sakkal Majalla" panose="02000000000000000000" pitchFamily="2" charset="-78"/>
                        <a:cs typeface="Sakkal Majalla" panose="02000000000000000000" pitchFamily="2" charset="-78"/>
                      </a:endParaRPr>
                    </a:p>
                    <a:p>
                      <a:pPr marL="0" marR="0" algn="ctr" rtl="1">
                        <a:spcBef>
                          <a:spcPts val="0"/>
                        </a:spcBef>
                        <a:spcAft>
                          <a:spcPts val="0"/>
                        </a:spcAft>
                      </a:pPr>
                      <a:r>
                        <a:rPr lang="fr-FR" sz="2400" dirty="0">
                          <a:effectLst/>
                          <a:latin typeface="Sakkal Majalla" panose="02000000000000000000" pitchFamily="2" charset="-78"/>
                          <a:cs typeface="Sakkal Majalla" panose="02000000000000000000" pitchFamily="2" charset="-78"/>
                        </a:rPr>
                        <a:t>4.3</a:t>
                      </a:r>
                      <a:endParaRPr lang="en-US" sz="2400" dirty="0">
                        <a:effectLst/>
                        <a:latin typeface="Sakkal Majalla" panose="02000000000000000000" pitchFamily="2" charset="-78"/>
                        <a:cs typeface="Sakkal Majalla" panose="02000000000000000000" pitchFamily="2" charset="-78"/>
                      </a:endParaRPr>
                    </a:p>
                    <a:p>
                      <a:pPr marL="0" marR="0" algn="ctr" rtl="1">
                        <a:spcBef>
                          <a:spcPts val="0"/>
                        </a:spcBef>
                        <a:spcAft>
                          <a:spcPts val="0"/>
                        </a:spcAft>
                      </a:pPr>
                      <a:r>
                        <a:rPr lang="fr-FR" sz="2400" dirty="0">
                          <a:effectLst/>
                          <a:latin typeface="Sakkal Majalla" panose="02000000000000000000" pitchFamily="2" charset="-78"/>
                          <a:cs typeface="Sakkal Majalla" panose="02000000000000000000" pitchFamily="2" charset="-78"/>
                        </a:rPr>
                        <a:t>16.7</a:t>
                      </a:r>
                      <a:endParaRPr lang="en-US" sz="2400" dirty="0">
                        <a:effectLst/>
                        <a:latin typeface="Sakkal Majalla" panose="02000000000000000000" pitchFamily="2" charset="-78"/>
                        <a:cs typeface="Sakkal Majalla" panose="02000000000000000000" pitchFamily="2" charset="-78"/>
                      </a:endParaRPr>
                    </a:p>
                    <a:p>
                      <a:pPr marL="0" marR="0" algn="ctr" rtl="1">
                        <a:spcBef>
                          <a:spcPts val="0"/>
                        </a:spcBef>
                        <a:spcAft>
                          <a:spcPts val="0"/>
                        </a:spcAft>
                      </a:pPr>
                      <a:r>
                        <a:rPr lang="fr-FR" sz="2400" dirty="0">
                          <a:effectLst/>
                          <a:latin typeface="Sakkal Majalla" panose="02000000000000000000" pitchFamily="2" charset="-78"/>
                          <a:cs typeface="Sakkal Majalla" panose="02000000000000000000" pitchFamily="2" charset="-78"/>
                        </a:rPr>
                        <a:t>13.9</a:t>
                      </a:r>
                      <a:endParaRPr lang="en-US" sz="2400" dirty="0">
                        <a:effectLst/>
                        <a:latin typeface="Sakkal Majalla" panose="02000000000000000000" pitchFamily="2" charset="-78"/>
                        <a:cs typeface="Sakkal Majalla" panose="02000000000000000000" pitchFamily="2" charset="-78"/>
                      </a:endParaRPr>
                    </a:p>
                    <a:p>
                      <a:pPr marL="0" marR="0" algn="ctr" rtl="1">
                        <a:spcBef>
                          <a:spcPts val="0"/>
                        </a:spcBef>
                        <a:spcAft>
                          <a:spcPts val="0"/>
                        </a:spcAft>
                      </a:pPr>
                      <a:r>
                        <a:rPr lang="fr-FR" sz="2400" dirty="0">
                          <a:effectLst/>
                          <a:latin typeface="Sakkal Majalla" panose="02000000000000000000" pitchFamily="2" charset="-78"/>
                          <a:cs typeface="Sakkal Majalla" panose="02000000000000000000" pitchFamily="2" charset="-78"/>
                        </a:rPr>
                        <a:t>14.8</a:t>
                      </a:r>
                      <a:endParaRPr lang="en-US" sz="2400" dirty="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solidFill>
                  </a:tcPr>
                </a:tc>
                <a:extLst>
                  <a:ext uri="{0D108BD9-81ED-4DB2-BD59-A6C34878D82A}">
                    <a16:rowId xmlns:a16="http://schemas.microsoft.com/office/drawing/2014/main" val="2548257480"/>
                  </a:ext>
                </a:extLst>
              </a:tr>
            </a:tbl>
          </a:graphicData>
        </a:graphic>
      </p:graphicFrame>
      <p:sp>
        <p:nvSpPr>
          <p:cNvPr id="15" name="TextBox 14">
            <a:extLst>
              <a:ext uri="{FF2B5EF4-FFF2-40B4-BE49-F238E27FC236}">
                <a16:creationId xmlns:a16="http://schemas.microsoft.com/office/drawing/2014/main" id="{9061B8E0-77A3-4FA4-BAAD-C1FB425AB63A}"/>
              </a:ext>
            </a:extLst>
          </p:cNvPr>
          <p:cNvSpPr txBox="1"/>
          <p:nvPr/>
        </p:nvSpPr>
        <p:spPr>
          <a:xfrm>
            <a:off x="228601" y="493693"/>
            <a:ext cx="6888603" cy="954107"/>
          </a:xfrm>
          <a:prstGeom prst="rect">
            <a:avLst/>
          </a:prstGeom>
          <a:noFill/>
        </p:spPr>
        <p:txBody>
          <a:bodyPr wrap="square">
            <a:spAutoFit/>
          </a:bodyPr>
          <a:lstStyle/>
          <a:p>
            <a:pPr marL="45720" algn="ctr" defTabSz="457200" rtl="1"/>
            <a:r>
              <a:rPr lang="ar-TN" sz="2800" b="1" dirty="0">
                <a:solidFill>
                  <a:srgbClr val="0000FF"/>
                </a:solidFill>
                <a:latin typeface="Times New Roman" panose="02020603050405020304" pitchFamily="18" charset="0"/>
                <a:ea typeface="Times New Roman" panose="02020603050405020304" pitchFamily="18" charset="0"/>
                <a:cs typeface="Sakkal Majalla" panose="02000000000000000000" pitchFamily="2" charset="-78"/>
              </a:rPr>
              <a:t>التوزيع النسبي للسيدات السابق لهن الزواج في العمر (15-49)</a:t>
            </a:r>
            <a:endParaRPr lang="en-US" sz="2800" dirty="0">
              <a:solidFill>
                <a:prstClr val="black"/>
              </a:solidFill>
              <a:latin typeface="Times New Roman" panose="02020603050405020304" pitchFamily="18" charset="0"/>
              <a:ea typeface="Times New Roman" panose="02020603050405020304" pitchFamily="18" charset="0"/>
            </a:endParaRPr>
          </a:p>
          <a:p>
            <a:pPr marL="46990" algn="ctr" defTabSz="457200" rtl="1"/>
            <a:r>
              <a:rPr lang="ar-TN" sz="2800" b="1" dirty="0">
                <a:solidFill>
                  <a:srgbClr val="0000FF"/>
                </a:solidFill>
                <a:latin typeface="Times New Roman" panose="02020603050405020304" pitchFamily="18" charset="0"/>
                <a:ea typeface="Times New Roman" panose="02020603050405020304" pitchFamily="18" charset="0"/>
                <a:cs typeface="Sakkal Majalla" panose="02000000000000000000" pitchFamily="2" charset="-78"/>
              </a:rPr>
              <a:t>حسب </a:t>
            </a:r>
            <a:r>
              <a:rPr lang="ar-YE" sz="2800" b="1" dirty="0">
                <a:solidFill>
                  <a:srgbClr val="0000FF"/>
                </a:solidFill>
                <a:latin typeface="Times New Roman" panose="02020603050405020304" pitchFamily="18" charset="0"/>
                <a:ea typeface="Times New Roman" panose="02020603050405020304" pitchFamily="18" charset="0"/>
                <a:cs typeface="Sakkal Majalla" panose="02000000000000000000" pitchFamily="2" charset="-78"/>
              </a:rPr>
              <a:t>استقرار </a:t>
            </a:r>
            <a:r>
              <a:rPr lang="ar-TN" sz="2800" b="1" dirty="0">
                <a:solidFill>
                  <a:srgbClr val="0000FF"/>
                </a:solidFill>
                <a:latin typeface="Times New Roman" panose="02020603050405020304" pitchFamily="18" charset="0"/>
                <a:ea typeface="Times New Roman" panose="02020603050405020304" pitchFamily="18" charset="0"/>
                <a:cs typeface="Sakkal Majalla" panose="02000000000000000000" pitchFamily="2" charset="-78"/>
              </a:rPr>
              <a:t>الحالة الزواجية</a:t>
            </a:r>
            <a:endParaRPr lang="en-US" sz="2800" dirty="0">
              <a:solidFill>
                <a:prstClr val="black"/>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223634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21C6E40-1DEE-4DC8-9522-8EF052E9EA8F}"/>
              </a:ext>
            </a:extLst>
          </p:cNvPr>
          <p:cNvSpPr txBox="1"/>
          <p:nvPr/>
        </p:nvSpPr>
        <p:spPr>
          <a:xfrm>
            <a:off x="246798" y="381000"/>
            <a:ext cx="6489491" cy="954107"/>
          </a:xfrm>
          <a:prstGeom prst="rect">
            <a:avLst/>
          </a:prstGeom>
          <a:noFill/>
        </p:spPr>
        <p:txBody>
          <a:bodyPr wrap="square">
            <a:spAutoFit/>
          </a:bodyPr>
          <a:lstStyle/>
          <a:p>
            <a:pPr marL="45720" algn="ctr" defTabSz="457200" rtl="1"/>
            <a:r>
              <a:rPr lang="ar-TN" sz="2800" b="1" dirty="0">
                <a:solidFill>
                  <a:srgbClr val="0000FF"/>
                </a:solidFill>
                <a:latin typeface="Times New Roman" panose="02020603050405020304" pitchFamily="18" charset="0"/>
                <a:ea typeface="Times New Roman" panose="02020603050405020304" pitchFamily="18" charset="0"/>
                <a:cs typeface="Sakkal Majalla" panose="02000000000000000000" pitchFamily="2" charset="-78"/>
              </a:rPr>
              <a:t>نسبة الأسر التي تعيش فيها بنت عزباء على الأقل حسب فوج عمر العزباء</a:t>
            </a:r>
            <a:r>
              <a:rPr lang="ar-YE" sz="2800" b="1" dirty="0">
                <a:solidFill>
                  <a:srgbClr val="0000FF"/>
                </a:solidFill>
                <a:latin typeface="Times New Roman" panose="02020603050405020304" pitchFamily="18" charset="0"/>
                <a:ea typeface="Times New Roman" panose="02020603050405020304" pitchFamily="18" charset="0"/>
                <a:cs typeface="Sakkal Majalla" panose="02000000000000000000" pitchFamily="2" charset="-78"/>
              </a:rPr>
              <a:t> في بعض الدول العربية </a:t>
            </a:r>
            <a:endParaRPr lang="en-US" sz="2800" dirty="0">
              <a:solidFill>
                <a:prstClr val="black"/>
              </a:solidFill>
              <a:latin typeface="Times New Roman" panose="02020603050405020304" pitchFamily="18" charset="0"/>
              <a:ea typeface="Times New Roman" panose="02020603050405020304" pitchFamily="18" charset="0"/>
            </a:endParaRPr>
          </a:p>
        </p:txBody>
      </p:sp>
      <p:graphicFrame>
        <p:nvGraphicFramePr>
          <p:cNvPr id="6" name="Table 5">
            <a:extLst>
              <a:ext uri="{FF2B5EF4-FFF2-40B4-BE49-F238E27FC236}">
                <a16:creationId xmlns:a16="http://schemas.microsoft.com/office/drawing/2014/main" id="{A9D86179-FE41-474E-B640-0C0A11EC25F7}"/>
              </a:ext>
            </a:extLst>
          </p:cNvPr>
          <p:cNvGraphicFramePr>
            <a:graphicFrameLocks noGrp="1"/>
          </p:cNvGraphicFramePr>
          <p:nvPr>
            <p:extLst>
              <p:ext uri="{D42A27DB-BD31-4B8C-83A1-F6EECF244321}">
                <p14:modId xmlns:p14="http://schemas.microsoft.com/office/powerpoint/2010/main" val="750625788"/>
              </p:ext>
            </p:extLst>
          </p:nvPr>
        </p:nvGraphicFramePr>
        <p:xfrm>
          <a:off x="152400" y="1654578"/>
          <a:ext cx="6123315" cy="3548843"/>
        </p:xfrm>
        <a:graphic>
          <a:graphicData uri="http://schemas.openxmlformats.org/drawingml/2006/table">
            <a:tbl>
              <a:tblPr rtl="1" firstRow="1" firstCol="1" lastRow="1" lastCol="1" bandRow="1" bandCol="1"/>
              <a:tblGrid>
                <a:gridCol w="1224397">
                  <a:extLst>
                    <a:ext uri="{9D8B030D-6E8A-4147-A177-3AD203B41FA5}">
                      <a16:colId xmlns:a16="http://schemas.microsoft.com/office/drawing/2014/main" val="2764259226"/>
                    </a:ext>
                  </a:extLst>
                </a:gridCol>
                <a:gridCol w="1224397">
                  <a:extLst>
                    <a:ext uri="{9D8B030D-6E8A-4147-A177-3AD203B41FA5}">
                      <a16:colId xmlns:a16="http://schemas.microsoft.com/office/drawing/2014/main" val="1227183110"/>
                    </a:ext>
                  </a:extLst>
                </a:gridCol>
                <a:gridCol w="1224397">
                  <a:extLst>
                    <a:ext uri="{9D8B030D-6E8A-4147-A177-3AD203B41FA5}">
                      <a16:colId xmlns:a16="http://schemas.microsoft.com/office/drawing/2014/main" val="2859945346"/>
                    </a:ext>
                  </a:extLst>
                </a:gridCol>
                <a:gridCol w="1225062">
                  <a:extLst>
                    <a:ext uri="{9D8B030D-6E8A-4147-A177-3AD203B41FA5}">
                      <a16:colId xmlns:a16="http://schemas.microsoft.com/office/drawing/2014/main" val="485773454"/>
                    </a:ext>
                  </a:extLst>
                </a:gridCol>
                <a:gridCol w="1225062">
                  <a:extLst>
                    <a:ext uri="{9D8B030D-6E8A-4147-A177-3AD203B41FA5}">
                      <a16:colId xmlns:a16="http://schemas.microsoft.com/office/drawing/2014/main" val="4182729388"/>
                    </a:ext>
                  </a:extLst>
                </a:gridCol>
              </a:tblGrid>
              <a:tr h="1182947">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pPr marL="0" marR="0" algn="ctr" rtl="1">
                        <a:spcBef>
                          <a:spcPts val="0"/>
                        </a:spcBef>
                        <a:spcAft>
                          <a:spcPts val="0"/>
                        </a:spcAft>
                      </a:pPr>
                      <a:r>
                        <a:rPr lang="ar-TN" sz="2400" dirty="0">
                          <a:effectLst/>
                          <a:latin typeface="Sakkal Majalla" panose="02000000000000000000" pitchFamily="2" charset="-78"/>
                          <a:cs typeface="Sakkal Majalla" panose="02000000000000000000" pitchFamily="2" charset="-78"/>
                        </a:rPr>
                        <a:t>فـوج العمـر</a:t>
                      </a:r>
                      <a:endParaRPr lang="en-US" sz="2400" dirty="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472C4"/>
                    </a:solidFill>
                  </a:tcPr>
                </a:tc>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pPr marL="0" marR="0" algn="ctr" rtl="1">
                        <a:spcBef>
                          <a:spcPts val="0"/>
                        </a:spcBef>
                        <a:spcAft>
                          <a:spcPts val="0"/>
                        </a:spcAft>
                      </a:pPr>
                      <a:r>
                        <a:rPr lang="ar-TN" sz="2400" dirty="0">
                          <a:effectLst/>
                          <a:latin typeface="Sakkal Majalla" panose="02000000000000000000" pitchFamily="2" charset="-78"/>
                          <a:cs typeface="Sakkal Majalla" panose="02000000000000000000" pitchFamily="2" charset="-78"/>
                        </a:rPr>
                        <a:t>20 فأكثر</a:t>
                      </a:r>
                      <a:endParaRPr lang="en-US" sz="2400" dirty="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472C4"/>
                    </a:solidFill>
                  </a:tcPr>
                </a:tc>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pPr marL="0" marR="0" algn="ctr" rtl="1">
                        <a:spcBef>
                          <a:spcPts val="0"/>
                        </a:spcBef>
                        <a:spcAft>
                          <a:spcPts val="0"/>
                        </a:spcAft>
                      </a:pPr>
                      <a:r>
                        <a:rPr lang="ar-TN" sz="2400" dirty="0">
                          <a:effectLst/>
                          <a:latin typeface="Sakkal Majalla" panose="02000000000000000000" pitchFamily="2" charset="-78"/>
                          <a:cs typeface="Sakkal Majalla" panose="02000000000000000000" pitchFamily="2" charset="-78"/>
                        </a:rPr>
                        <a:t>25 فأكثر </a:t>
                      </a:r>
                      <a:endParaRPr lang="en-US" sz="2400" dirty="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472C4"/>
                    </a:solidFill>
                  </a:tcPr>
                </a:tc>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pPr marL="0" marR="0" algn="ctr" rtl="1">
                        <a:spcBef>
                          <a:spcPts val="0"/>
                        </a:spcBef>
                        <a:spcAft>
                          <a:spcPts val="0"/>
                        </a:spcAft>
                      </a:pPr>
                      <a:r>
                        <a:rPr lang="ar-TN" sz="2400" dirty="0">
                          <a:effectLst/>
                          <a:latin typeface="Sakkal Majalla" panose="02000000000000000000" pitchFamily="2" charset="-78"/>
                          <a:cs typeface="Sakkal Majalla" panose="02000000000000000000" pitchFamily="2" charset="-78"/>
                        </a:rPr>
                        <a:t>30 فأكثر</a:t>
                      </a:r>
                      <a:endParaRPr lang="en-US" sz="2400" dirty="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472C4"/>
                    </a:solidFill>
                  </a:tcPr>
                </a:tc>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pPr marL="0" marR="0" algn="ctr" rtl="1">
                        <a:spcBef>
                          <a:spcPts val="0"/>
                        </a:spcBef>
                        <a:spcAft>
                          <a:spcPts val="0"/>
                        </a:spcAft>
                      </a:pPr>
                      <a:r>
                        <a:rPr lang="ar-TN" sz="2400" dirty="0">
                          <a:effectLst/>
                          <a:latin typeface="Sakkal Majalla" panose="02000000000000000000" pitchFamily="2" charset="-78"/>
                          <a:cs typeface="Sakkal Majalla" panose="02000000000000000000" pitchFamily="2" charset="-78"/>
                        </a:rPr>
                        <a:t>35 فأكثر</a:t>
                      </a:r>
                      <a:endParaRPr lang="en-US" sz="2400" dirty="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472C4"/>
                    </a:solidFill>
                  </a:tcPr>
                </a:tc>
                <a:extLst>
                  <a:ext uri="{0D108BD9-81ED-4DB2-BD59-A6C34878D82A}">
                    <a16:rowId xmlns:a16="http://schemas.microsoft.com/office/drawing/2014/main" val="2628646465"/>
                  </a:ext>
                </a:extLst>
              </a:tr>
              <a:tr h="591474">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pPr marL="0" marR="0" algn="just" rtl="1">
                        <a:spcBef>
                          <a:spcPts val="0"/>
                        </a:spcBef>
                        <a:spcAft>
                          <a:spcPts val="0"/>
                        </a:spcAft>
                      </a:pPr>
                      <a:r>
                        <a:rPr lang="ar-TN" sz="2400" dirty="0">
                          <a:effectLst/>
                          <a:latin typeface="Sakkal Majalla" panose="02000000000000000000" pitchFamily="2" charset="-78"/>
                          <a:cs typeface="Sakkal Majalla" panose="02000000000000000000" pitchFamily="2" charset="-78"/>
                        </a:rPr>
                        <a:t>تونس</a:t>
                      </a:r>
                      <a:endParaRPr lang="en-US" sz="2400" dirty="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solidFill>
                  </a:tcPr>
                </a:tc>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pPr marL="0" marR="0" algn="ctr" rtl="1">
                        <a:spcBef>
                          <a:spcPts val="0"/>
                        </a:spcBef>
                        <a:spcAft>
                          <a:spcPts val="0"/>
                        </a:spcAft>
                      </a:pPr>
                      <a:r>
                        <a:rPr lang="ar-TN" sz="2400">
                          <a:effectLst/>
                          <a:latin typeface="Sakkal Majalla" panose="02000000000000000000" pitchFamily="2" charset="-78"/>
                          <a:cs typeface="Sakkal Majalla" panose="02000000000000000000" pitchFamily="2" charset="-78"/>
                        </a:rPr>
                        <a:t>29.4</a:t>
                      </a:r>
                      <a:endParaRPr lang="en-US" sz="240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pPr marL="0" marR="0" algn="ctr" rtl="1">
                        <a:spcBef>
                          <a:spcPts val="0"/>
                        </a:spcBef>
                        <a:spcAft>
                          <a:spcPts val="0"/>
                        </a:spcAft>
                      </a:pPr>
                      <a:r>
                        <a:rPr lang="ar-TN" sz="2400">
                          <a:effectLst/>
                          <a:latin typeface="Sakkal Majalla" panose="02000000000000000000" pitchFamily="2" charset="-78"/>
                          <a:cs typeface="Sakkal Majalla" panose="02000000000000000000" pitchFamily="2" charset="-78"/>
                        </a:rPr>
                        <a:t>16.7</a:t>
                      </a:r>
                      <a:endParaRPr lang="en-US" sz="240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pPr marL="0" marR="0" algn="ctr" rtl="1">
                        <a:spcBef>
                          <a:spcPts val="0"/>
                        </a:spcBef>
                        <a:spcAft>
                          <a:spcPts val="0"/>
                        </a:spcAft>
                      </a:pPr>
                      <a:r>
                        <a:rPr lang="ar-TN" sz="2400">
                          <a:effectLst/>
                          <a:latin typeface="Sakkal Majalla" panose="02000000000000000000" pitchFamily="2" charset="-78"/>
                          <a:cs typeface="Sakkal Majalla" panose="02000000000000000000" pitchFamily="2" charset="-78"/>
                        </a:rPr>
                        <a:t>9</a:t>
                      </a:r>
                      <a:endParaRPr lang="en-US" sz="240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pPr marL="0" marR="0" algn="ctr" rtl="1">
                        <a:spcBef>
                          <a:spcPts val="0"/>
                        </a:spcBef>
                        <a:spcAft>
                          <a:spcPts val="0"/>
                        </a:spcAft>
                      </a:pPr>
                      <a:r>
                        <a:rPr lang="ar-TN" sz="2400">
                          <a:effectLst/>
                          <a:latin typeface="Sakkal Majalla" panose="02000000000000000000" pitchFamily="2" charset="-78"/>
                          <a:cs typeface="Sakkal Majalla" panose="02000000000000000000" pitchFamily="2" charset="-78"/>
                        </a:rPr>
                        <a:t>4.8</a:t>
                      </a:r>
                      <a:endParaRPr lang="en-US" sz="240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solidFill>
                  </a:tcPr>
                </a:tc>
                <a:extLst>
                  <a:ext uri="{0D108BD9-81ED-4DB2-BD59-A6C34878D82A}">
                    <a16:rowId xmlns:a16="http://schemas.microsoft.com/office/drawing/2014/main" val="3663742610"/>
                  </a:ext>
                </a:extLst>
              </a:tr>
              <a:tr h="591474">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pPr marL="0" marR="0" algn="just" rtl="1">
                        <a:spcBef>
                          <a:spcPts val="0"/>
                        </a:spcBef>
                        <a:spcAft>
                          <a:spcPts val="0"/>
                        </a:spcAft>
                      </a:pPr>
                      <a:r>
                        <a:rPr lang="ar-TN" sz="2400">
                          <a:effectLst/>
                          <a:latin typeface="Sakkal Majalla" panose="02000000000000000000" pitchFamily="2" charset="-78"/>
                          <a:cs typeface="Sakkal Majalla" panose="02000000000000000000" pitchFamily="2" charset="-78"/>
                        </a:rPr>
                        <a:t>سوريا</a:t>
                      </a:r>
                      <a:endParaRPr lang="en-US" sz="240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solidFill>
                  </a:tcPr>
                </a:tc>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pPr marL="0" marR="0" algn="ctr" rtl="1">
                        <a:spcBef>
                          <a:spcPts val="0"/>
                        </a:spcBef>
                        <a:spcAft>
                          <a:spcPts val="0"/>
                        </a:spcAft>
                      </a:pPr>
                      <a:r>
                        <a:rPr lang="ar-TN" sz="2400" dirty="0">
                          <a:effectLst/>
                          <a:latin typeface="Sakkal Majalla" panose="02000000000000000000" pitchFamily="2" charset="-78"/>
                          <a:cs typeface="Sakkal Majalla" panose="02000000000000000000" pitchFamily="2" charset="-78"/>
                        </a:rPr>
                        <a:t>19.9</a:t>
                      </a:r>
                      <a:endParaRPr lang="en-US" sz="2400" dirty="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pPr marL="0" marR="0" algn="ctr" rtl="1">
                        <a:spcBef>
                          <a:spcPts val="0"/>
                        </a:spcBef>
                        <a:spcAft>
                          <a:spcPts val="0"/>
                        </a:spcAft>
                      </a:pPr>
                      <a:r>
                        <a:rPr lang="ar-TN" sz="2400">
                          <a:effectLst/>
                          <a:latin typeface="Sakkal Majalla" panose="02000000000000000000" pitchFamily="2" charset="-78"/>
                          <a:cs typeface="Sakkal Majalla" panose="02000000000000000000" pitchFamily="2" charset="-78"/>
                        </a:rPr>
                        <a:t>11.4</a:t>
                      </a:r>
                      <a:endParaRPr lang="en-US" sz="240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pPr marL="0" marR="0" algn="ctr" rtl="1">
                        <a:spcBef>
                          <a:spcPts val="0"/>
                        </a:spcBef>
                        <a:spcAft>
                          <a:spcPts val="0"/>
                        </a:spcAft>
                      </a:pPr>
                      <a:r>
                        <a:rPr lang="ar-TN" sz="2400">
                          <a:effectLst/>
                          <a:latin typeface="Sakkal Majalla" panose="02000000000000000000" pitchFamily="2" charset="-78"/>
                          <a:cs typeface="Sakkal Majalla" panose="02000000000000000000" pitchFamily="2" charset="-78"/>
                        </a:rPr>
                        <a:t>5.8</a:t>
                      </a:r>
                      <a:endParaRPr lang="en-US" sz="240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pPr marL="0" marR="0" algn="ctr" rtl="1">
                        <a:spcBef>
                          <a:spcPts val="0"/>
                        </a:spcBef>
                        <a:spcAft>
                          <a:spcPts val="0"/>
                        </a:spcAft>
                      </a:pPr>
                      <a:r>
                        <a:rPr lang="ar-TN" sz="2400">
                          <a:effectLst/>
                          <a:latin typeface="Sakkal Majalla" panose="02000000000000000000" pitchFamily="2" charset="-78"/>
                          <a:cs typeface="Sakkal Majalla" panose="02000000000000000000" pitchFamily="2" charset="-78"/>
                        </a:rPr>
                        <a:t>3.1</a:t>
                      </a:r>
                      <a:endParaRPr lang="en-US" sz="240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solidFill>
                  </a:tcPr>
                </a:tc>
                <a:extLst>
                  <a:ext uri="{0D108BD9-81ED-4DB2-BD59-A6C34878D82A}">
                    <a16:rowId xmlns:a16="http://schemas.microsoft.com/office/drawing/2014/main" val="2728519802"/>
                  </a:ext>
                </a:extLst>
              </a:tr>
              <a:tr h="591474">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pPr marL="0" marR="0" algn="just" rtl="1">
                        <a:spcBef>
                          <a:spcPts val="0"/>
                        </a:spcBef>
                        <a:spcAft>
                          <a:spcPts val="0"/>
                        </a:spcAft>
                      </a:pPr>
                      <a:r>
                        <a:rPr lang="ar-TN" sz="2400">
                          <a:effectLst/>
                          <a:latin typeface="Sakkal Majalla" panose="02000000000000000000" pitchFamily="2" charset="-78"/>
                          <a:cs typeface="Sakkal Majalla" panose="02000000000000000000" pitchFamily="2" charset="-78"/>
                        </a:rPr>
                        <a:t>الجزائر</a:t>
                      </a:r>
                      <a:endParaRPr lang="en-US" sz="240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472C4"/>
                    </a:solidFill>
                  </a:tcPr>
                </a:tc>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pPr marL="0" marR="0" algn="ctr" rtl="1">
                        <a:spcBef>
                          <a:spcPts val="0"/>
                        </a:spcBef>
                        <a:spcAft>
                          <a:spcPts val="0"/>
                        </a:spcAft>
                      </a:pPr>
                      <a:r>
                        <a:rPr lang="ar-TN" sz="2400" dirty="0">
                          <a:effectLst/>
                          <a:latin typeface="Sakkal Majalla" panose="02000000000000000000" pitchFamily="2" charset="-78"/>
                          <a:cs typeface="Sakkal Majalla" panose="02000000000000000000" pitchFamily="2" charset="-78"/>
                        </a:rPr>
                        <a:t>36.1</a:t>
                      </a:r>
                      <a:endParaRPr lang="en-US" sz="2400" dirty="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pPr marL="0" marR="0" algn="ctr" rtl="1">
                        <a:spcBef>
                          <a:spcPts val="0"/>
                        </a:spcBef>
                        <a:spcAft>
                          <a:spcPts val="0"/>
                        </a:spcAft>
                      </a:pPr>
                      <a:r>
                        <a:rPr lang="ar-TN" sz="2400" dirty="0">
                          <a:effectLst/>
                          <a:latin typeface="Sakkal Majalla" panose="02000000000000000000" pitchFamily="2" charset="-78"/>
                          <a:cs typeface="Sakkal Majalla" panose="02000000000000000000" pitchFamily="2" charset="-78"/>
                        </a:rPr>
                        <a:t>20.8</a:t>
                      </a:r>
                      <a:endParaRPr lang="en-US" sz="2400" dirty="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pPr marL="0" marR="0" algn="ctr" rtl="1">
                        <a:spcBef>
                          <a:spcPts val="0"/>
                        </a:spcBef>
                        <a:spcAft>
                          <a:spcPts val="0"/>
                        </a:spcAft>
                      </a:pPr>
                      <a:r>
                        <a:rPr lang="ar-TN" sz="2400" dirty="0">
                          <a:effectLst/>
                          <a:latin typeface="Sakkal Majalla" panose="02000000000000000000" pitchFamily="2" charset="-78"/>
                          <a:cs typeface="Sakkal Majalla" panose="02000000000000000000" pitchFamily="2" charset="-78"/>
                        </a:rPr>
                        <a:t>10.8</a:t>
                      </a:r>
                      <a:endParaRPr lang="en-US" sz="2400" dirty="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pPr marL="0" marR="0" algn="ctr" rtl="1">
                        <a:spcBef>
                          <a:spcPts val="0"/>
                        </a:spcBef>
                        <a:spcAft>
                          <a:spcPts val="0"/>
                        </a:spcAft>
                      </a:pPr>
                      <a:r>
                        <a:rPr lang="ar-TN" sz="2400" dirty="0">
                          <a:effectLst/>
                          <a:latin typeface="Sakkal Majalla" panose="02000000000000000000" pitchFamily="2" charset="-78"/>
                          <a:cs typeface="Sakkal Majalla" panose="02000000000000000000" pitchFamily="2" charset="-78"/>
                        </a:rPr>
                        <a:t>5</a:t>
                      </a:r>
                      <a:r>
                        <a:rPr lang="ar-YE" sz="2400" dirty="0">
                          <a:effectLst/>
                          <a:latin typeface="Sakkal Majalla" panose="02000000000000000000" pitchFamily="2" charset="-78"/>
                          <a:cs typeface="Sakkal Majalla" panose="02000000000000000000" pitchFamily="2" charset="-78"/>
                        </a:rPr>
                        <a:t>.0</a:t>
                      </a:r>
                      <a:endParaRPr lang="en-US" sz="2400" dirty="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472C4"/>
                    </a:solidFill>
                  </a:tcPr>
                </a:tc>
                <a:extLst>
                  <a:ext uri="{0D108BD9-81ED-4DB2-BD59-A6C34878D82A}">
                    <a16:rowId xmlns:a16="http://schemas.microsoft.com/office/drawing/2014/main" val="2317780648"/>
                  </a:ext>
                </a:extLst>
              </a:tr>
              <a:tr h="591474">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pPr marL="0" marR="0" algn="just" rtl="1">
                        <a:spcBef>
                          <a:spcPts val="0"/>
                        </a:spcBef>
                        <a:spcAft>
                          <a:spcPts val="0"/>
                        </a:spcAft>
                      </a:pPr>
                      <a:r>
                        <a:rPr lang="ar-TN" sz="2400">
                          <a:effectLst/>
                          <a:latin typeface="Sakkal Majalla" panose="02000000000000000000" pitchFamily="2" charset="-78"/>
                          <a:cs typeface="Sakkal Majalla" panose="02000000000000000000" pitchFamily="2" charset="-78"/>
                        </a:rPr>
                        <a:t>اليمن</a:t>
                      </a:r>
                      <a:endParaRPr lang="en-US" sz="240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solidFill>
                  </a:tcPr>
                </a:tc>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pPr marL="0" marR="0" algn="ctr" rtl="1">
                        <a:spcBef>
                          <a:spcPts val="0"/>
                        </a:spcBef>
                        <a:spcAft>
                          <a:spcPts val="0"/>
                        </a:spcAft>
                      </a:pPr>
                      <a:r>
                        <a:rPr lang="ar-TN" sz="2400">
                          <a:effectLst/>
                          <a:latin typeface="Sakkal Majalla" panose="02000000000000000000" pitchFamily="2" charset="-78"/>
                          <a:cs typeface="Sakkal Majalla" panose="02000000000000000000" pitchFamily="2" charset="-78"/>
                        </a:rPr>
                        <a:t>14.3</a:t>
                      </a:r>
                      <a:endParaRPr lang="en-US" sz="240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solidFill>
                  </a:tcPr>
                </a:tc>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pPr marL="0" marR="0" algn="ctr" rtl="1">
                        <a:spcBef>
                          <a:spcPts val="0"/>
                        </a:spcBef>
                        <a:spcAft>
                          <a:spcPts val="0"/>
                        </a:spcAft>
                      </a:pPr>
                      <a:r>
                        <a:rPr lang="ar-TN" sz="2400">
                          <a:effectLst/>
                          <a:latin typeface="Sakkal Majalla" panose="02000000000000000000" pitchFamily="2" charset="-78"/>
                          <a:cs typeface="Sakkal Majalla" panose="02000000000000000000" pitchFamily="2" charset="-78"/>
                        </a:rPr>
                        <a:t>4.6</a:t>
                      </a:r>
                      <a:endParaRPr lang="en-US" sz="240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solidFill>
                  </a:tcPr>
                </a:tc>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pPr marL="0" marR="0" algn="ctr" rtl="1">
                        <a:spcBef>
                          <a:spcPts val="0"/>
                        </a:spcBef>
                        <a:spcAft>
                          <a:spcPts val="0"/>
                        </a:spcAft>
                      </a:pPr>
                      <a:r>
                        <a:rPr lang="ar-TN" sz="2400">
                          <a:effectLst/>
                          <a:latin typeface="Sakkal Majalla" panose="02000000000000000000" pitchFamily="2" charset="-78"/>
                          <a:cs typeface="Sakkal Majalla" panose="02000000000000000000" pitchFamily="2" charset="-78"/>
                        </a:rPr>
                        <a:t>1.8</a:t>
                      </a:r>
                      <a:endParaRPr lang="en-US" sz="240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solidFill>
                  </a:tcPr>
                </a:tc>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pPr marL="0" marR="0" algn="ctr" rtl="1">
                        <a:spcBef>
                          <a:spcPts val="0"/>
                        </a:spcBef>
                        <a:spcAft>
                          <a:spcPts val="0"/>
                        </a:spcAft>
                      </a:pPr>
                      <a:r>
                        <a:rPr lang="ar-TN" sz="2400" dirty="0">
                          <a:effectLst/>
                          <a:latin typeface="Sakkal Majalla" panose="02000000000000000000" pitchFamily="2" charset="-78"/>
                          <a:cs typeface="Sakkal Majalla" panose="02000000000000000000" pitchFamily="2" charset="-78"/>
                        </a:rPr>
                        <a:t>1</a:t>
                      </a:r>
                      <a:r>
                        <a:rPr lang="ar-YE" sz="2400" dirty="0">
                          <a:effectLst/>
                          <a:latin typeface="Sakkal Majalla" panose="02000000000000000000" pitchFamily="2" charset="-78"/>
                          <a:cs typeface="Sakkal Majalla" panose="02000000000000000000" pitchFamily="2" charset="-78"/>
                        </a:rPr>
                        <a:t>.0</a:t>
                      </a:r>
                      <a:endParaRPr lang="en-US" sz="2400" dirty="0">
                        <a:effectLst/>
                        <a:latin typeface="Sakkal Majalla" panose="02000000000000000000" pitchFamily="2" charset="-78"/>
                        <a:ea typeface="Times New Roman" panose="02020603050405020304" pitchFamily="18" charset="0"/>
                        <a:cs typeface="Sakkal Majalla" panose="02000000000000000000" pitchFamily="2" charset="-78"/>
                      </a:endParaRPr>
                    </a:p>
                  </a:txBody>
                  <a:tcPr marL="68580" marR="68580"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solidFill>
                  </a:tcPr>
                </a:tc>
                <a:extLst>
                  <a:ext uri="{0D108BD9-81ED-4DB2-BD59-A6C34878D82A}">
                    <a16:rowId xmlns:a16="http://schemas.microsoft.com/office/drawing/2014/main" val="3789023442"/>
                  </a:ext>
                </a:extLst>
              </a:tr>
            </a:tbl>
          </a:graphicData>
        </a:graphic>
      </p:graphicFrame>
      <p:sp>
        <p:nvSpPr>
          <p:cNvPr id="7" name="TextBox 6">
            <a:extLst>
              <a:ext uri="{FF2B5EF4-FFF2-40B4-BE49-F238E27FC236}">
                <a16:creationId xmlns:a16="http://schemas.microsoft.com/office/drawing/2014/main" id="{DF42E8C7-C40E-4A5F-8B6A-8CA05B7704D8}"/>
              </a:ext>
            </a:extLst>
          </p:cNvPr>
          <p:cNvSpPr txBox="1"/>
          <p:nvPr/>
        </p:nvSpPr>
        <p:spPr>
          <a:xfrm>
            <a:off x="6553200" y="1654578"/>
            <a:ext cx="2255311" cy="4401205"/>
          </a:xfrm>
          <a:prstGeom prst="rect">
            <a:avLst/>
          </a:prstGeom>
          <a:noFill/>
        </p:spPr>
        <p:txBody>
          <a:bodyPr wrap="square">
            <a:spAutoFit/>
          </a:bodyPr>
          <a:lstStyle/>
          <a:p>
            <a:pPr algn="just" defTabSz="457200" rtl="1"/>
            <a:r>
              <a:rPr lang="ar-YE" sz="2800" b="1" dirty="0">
                <a:solidFill>
                  <a:prstClr val="black"/>
                </a:solidFill>
                <a:latin typeface="Sakkal Majalla" panose="02000000000000000000" pitchFamily="2" charset="-78"/>
                <a:ea typeface="Times New Roman" panose="02020603050405020304" pitchFamily="18" charset="0"/>
                <a:cs typeface="Sakkal Majalla" panose="02000000000000000000" pitchFamily="2" charset="-78"/>
              </a:rPr>
              <a:t>يلاحظ أن الأسر التي فيها عزباوات في سن 30 عاماً فما فوق بلغت حوالي 1.8% في اليمن مقابل حوالي 11% في الجزائر وهذا يعكس مدى انتشار الظاهرة واختلافها بين الدول محل الدراسة</a:t>
            </a:r>
            <a:endParaRPr lang="en-US" sz="4000" b="1" dirty="0">
              <a:solidFill>
                <a:prstClr val="black"/>
              </a:solidFill>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40179400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1143000"/>
            <a:ext cx="6447501" cy="3880773"/>
          </a:xfrm>
        </p:spPr>
        <p:txBody>
          <a:bodyPr/>
          <a:lstStyle/>
          <a:p>
            <a:pPr algn="ctr" rtl="1"/>
            <a:endParaRPr lang="ar-DZ" dirty="0"/>
          </a:p>
          <a:p>
            <a:pPr algn="ctr" rtl="1">
              <a:buNone/>
            </a:pPr>
            <a:endParaRPr lang="ar-DZ" dirty="0"/>
          </a:p>
          <a:p>
            <a:pPr algn="ctr" rtl="1">
              <a:buNone/>
            </a:pPr>
            <a:r>
              <a:rPr lang="ar-DZ" sz="6000" b="1" dirty="0">
                <a:solidFill>
                  <a:srgbClr val="C00000"/>
                </a:solidFill>
                <a:latin typeface="Myriad عربي" pitchFamily="50" charset="-78"/>
                <a:cs typeface="Myriad عربي" pitchFamily="50" charset="-78"/>
              </a:rPr>
              <a:t>شكرا جزيلا</a:t>
            </a:r>
            <a:r>
              <a:rPr lang="ar-EG" sz="6000" b="1" dirty="0">
                <a:solidFill>
                  <a:srgbClr val="C00000"/>
                </a:solidFill>
                <a:latin typeface="Myriad عربي" pitchFamily="50" charset="-78"/>
                <a:cs typeface="Myriad عربي" pitchFamily="50" charset="-78"/>
              </a:rPr>
              <a:t> على حسن استماعكم</a:t>
            </a:r>
            <a:endParaRPr lang="en-US" sz="6000" b="1" dirty="0">
              <a:solidFill>
                <a:srgbClr val="C00000"/>
              </a:solidFill>
              <a:latin typeface="Myriad عربي" pitchFamily="50" charset="-78"/>
              <a:cs typeface="Myriad عربي" pitchFamily="50"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1" y="609600"/>
            <a:ext cx="6447501" cy="914400"/>
          </a:xfrm>
        </p:spPr>
        <p:txBody>
          <a:bodyPr>
            <a:normAutofit/>
          </a:bodyPr>
          <a:lstStyle/>
          <a:p>
            <a:pPr algn="r" rtl="1"/>
            <a:r>
              <a:rPr lang="ar-DZ" b="1" dirty="0">
                <a:solidFill>
                  <a:srgbClr val="C00000"/>
                </a:solidFill>
                <a:latin typeface="Myriad عربي" pitchFamily="50" charset="-78"/>
                <a:cs typeface="Myriad عربي" pitchFamily="50" charset="-78"/>
              </a:rPr>
              <a:t>مقدمة:</a:t>
            </a:r>
            <a:endParaRPr lang="en-US" b="1" dirty="0">
              <a:solidFill>
                <a:srgbClr val="C00000"/>
              </a:solidFill>
              <a:latin typeface="Myriad عربي" pitchFamily="50" charset="-78"/>
              <a:cs typeface="Myriad عربي" pitchFamily="50" charset="-78"/>
            </a:endParaRPr>
          </a:p>
        </p:txBody>
      </p:sp>
      <p:sp>
        <p:nvSpPr>
          <p:cNvPr id="3" name="Content Placeholder 2"/>
          <p:cNvSpPr>
            <a:spLocks noGrp="1"/>
          </p:cNvSpPr>
          <p:nvPr>
            <p:ph idx="1"/>
          </p:nvPr>
        </p:nvSpPr>
        <p:spPr>
          <a:xfrm>
            <a:off x="304800" y="1371600"/>
            <a:ext cx="6858000" cy="5257800"/>
          </a:xfrm>
        </p:spPr>
        <p:txBody>
          <a:bodyPr>
            <a:normAutofit fontScale="55000" lnSpcReduction="20000"/>
          </a:bodyPr>
          <a:lstStyle/>
          <a:p>
            <a:pPr marL="0" indent="0" algn="just" rtl="1">
              <a:lnSpc>
                <a:spcPct val="170000"/>
              </a:lnSpc>
              <a:spcBef>
                <a:spcPts val="0"/>
              </a:spcBef>
              <a:buNone/>
            </a:pPr>
            <a:r>
              <a:rPr lang="ar-YE" sz="3600" b="1" dirty="0">
                <a:solidFill>
                  <a:schemeClr val="tx1">
                    <a:lumMod val="95000"/>
                    <a:lumOff val="5000"/>
                  </a:schemeClr>
                </a:solidFill>
                <a:cs typeface="Myriad عربي" pitchFamily="50" charset="-78"/>
              </a:rPr>
              <a:t>شكلت صحة الأسرة العربية المحور الرئيسي الذي أسست جامعة الدول العربية  من أجله المشروع العربي لصحة الأسرة </a:t>
            </a:r>
            <a:r>
              <a:rPr lang="ar-EG" sz="3600" b="1" dirty="0">
                <a:solidFill>
                  <a:schemeClr val="tx1">
                    <a:lumMod val="95000"/>
                    <a:lumOff val="5000"/>
                  </a:schemeClr>
                </a:solidFill>
                <a:cs typeface="Myriad عربي" pitchFamily="50" charset="-78"/>
              </a:rPr>
              <a:t>   </a:t>
            </a:r>
            <a:r>
              <a:rPr lang="en-US" sz="3600" b="1" dirty="0">
                <a:solidFill>
                  <a:schemeClr val="tx1">
                    <a:lumMod val="95000"/>
                    <a:lumOff val="5000"/>
                  </a:schemeClr>
                </a:solidFill>
                <a:cs typeface="Myriad عربي" pitchFamily="50" charset="-78"/>
              </a:rPr>
              <a:t>PAPFAM </a:t>
            </a:r>
            <a:r>
              <a:rPr lang="ar-EG" sz="3600" b="1" dirty="0">
                <a:solidFill>
                  <a:schemeClr val="tx1">
                    <a:lumMod val="95000"/>
                    <a:lumOff val="5000"/>
                  </a:schemeClr>
                </a:solidFill>
                <a:cs typeface="Myriad عربي" pitchFamily="50" charset="-78"/>
              </a:rPr>
              <a:t> </a:t>
            </a:r>
            <a:r>
              <a:rPr lang="ar-YE" sz="3600" b="1" dirty="0">
                <a:solidFill>
                  <a:schemeClr val="tx1">
                    <a:lumMod val="95000"/>
                    <a:lumOff val="5000"/>
                  </a:schemeClr>
                </a:solidFill>
                <a:cs typeface="Myriad عربي" pitchFamily="50" charset="-78"/>
              </a:rPr>
              <a:t>سنة 1999، بدعم مادي وفني من عدّة  جهات عربية واقليمية ودولية</a:t>
            </a:r>
            <a:r>
              <a:rPr lang="ar-EG" sz="3600" b="1" dirty="0">
                <a:solidFill>
                  <a:schemeClr val="tx1">
                    <a:lumMod val="95000"/>
                    <a:lumOff val="5000"/>
                  </a:schemeClr>
                </a:solidFill>
                <a:cs typeface="Myriad عربي" pitchFamily="50" charset="-78"/>
              </a:rPr>
              <a:t>،</a:t>
            </a:r>
            <a:r>
              <a:rPr lang="ar-YE" sz="3600" b="1" dirty="0">
                <a:solidFill>
                  <a:schemeClr val="tx1">
                    <a:lumMod val="95000"/>
                    <a:lumOff val="5000"/>
                  </a:schemeClr>
                </a:solidFill>
                <a:cs typeface="Myriad عربي" pitchFamily="50" charset="-78"/>
              </a:rPr>
              <a:t> نذكر منها بالأخص صندوق الأمم المتحدة للسكان و برنامج الخليج العربي للتنمية</a:t>
            </a:r>
            <a:r>
              <a:rPr lang="ar-EG" sz="3600" b="1" dirty="0">
                <a:solidFill>
                  <a:schemeClr val="tx1">
                    <a:lumMod val="95000"/>
                    <a:lumOff val="5000"/>
                  </a:schemeClr>
                </a:solidFill>
                <a:cs typeface="Myriad عربي" pitchFamily="50" charset="-78"/>
              </a:rPr>
              <a:t> ( أجفند)</a:t>
            </a:r>
            <a:r>
              <a:rPr lang="en-US" sz="3600" b="1" dirty="0">
                <a:solidFill>
                  <a:schemeClr val="tx1">
                    <a:lumMod val="95000"/>
                    <a:lumOff val="5000"/>
                  </a:schemeClr>
                </a:solidFill>
                <a:cs typeface="Myriad عربي" pitchFamily="50" charset="-78"/>
              </a:rPr>
              <a:t>، </a:t>
            </a:r>
            <a:r>
              <a:rPr lang="ar-YE" sz="3600" b="1" dirty="0">
                <a:solidFill>
                  <a:schemeClr val="tx1">
                    <a:lumMod val="95000"/>
                    <a:lumOff val="5000"/>
                  </a:schemeClr>
                </a:solidFill>
                <a:cs typeface="Myriad عربي" pitchFamily="50" charset="-78"/>
              </a:rPr>
              <a:t>ليكون منطلقا نحو  </a:t>
            </a:r>
            <a:r>
              <a:rPr lang="ar-YE" sz="3600" b="1" dirty="0" smtClean="0">
                <a:solidFill>
                  <a:schemeClr val="tx1">
                    <a:lumMod val="95000"/>
                    <a:lumOff val="5000"/>
                  </a:schemeClr>
                </a:solidFill>
                <a:cs typeface="Myriad عربي" pitchFamily="50" charset="-78"/>
              </a:rPr>
              <a:t>تع</a:t>
            </a:r>
            <a:r>
              <a:rPr lang="ar-EG" sz="3600" b="1" dirty="0" smtClean="0">
                <a:solidFill>
                  <a:schemeClr val="tx1">
                    <a:lumMod val="95000"/>
                    <a:lumOff val="5000"/>
                  </a:schemeClr>
                </a:solidFill>
                <a:cs typeface="Myriad عربي" pitchFamily="50" charset="-78"/>
              </a:rPr>
              <a:t>ــ</a:t>
            </a:r>
            <a:r>
              <a:rPr lang="ar-YE" sz="3600" b="1" dirty="0" smtClean="0">
                <a:solidFill>
                  <a:schemeClr val="tx1">
                    <a:lumMod val="95000"/>
                    <a:lumOff val="5000"/>
                  </a:schemeClr>
                </a:solidFill>
                <a:cs typeface="Myriad عربي" pitchFamily="50" charset="-78"/>
              </a:rPr>
              <a:t>زي</a:t>
            </a:r>
            <a:r>
              <a:rPr lang="ar-EG" sz="3600" b="1" dirty="0" smtClean="0">
                <a:solidFill>
                  <a:schemeClr val="tx1">
                    <a:lumMod val="95000"/>
                    <a:lumOff val="5000"/>
                  </a:schemeClr>
                </a:solidFill>
                <a:cs typeface="Myriad عربي" pitchFamily="50" charset="-78"/>
              </a:rPr>
              <a:t>ـ</a:t>
            </a:r>
            <a:r>
              <a:rPr lang="ar-YE" sz="3600" b="1" dirty="0" smtClean="0">
                <a:solidFill>
                  <a:schemeClr val="tx1">
                    <a:lumMod val="95000"/>
                    <a:lumOff val="5000"/>
                  </a:schemeClr>
                </a:solidFill>
                <a:cs typeface="Myriad عربي" pitchFamily="50" charset="-78"/>
              </a:rPr>
              <a:t>ز  الأس</a:t>
            </a:r>
            <a:r>
              <a:rPr lang="ar-EG" sz="3600" b="1" dirty="0" smtClean="0">
                <a:solidFill>
                  <a:schemeClr val="tx1">
                    <a:lumMod val="95000"/>
                    <a:lumOff val="5000"/>
                  </a:schemeClr>
                </a:solidFill>
                <a:cs typeface="Myriad عربي" pitchFamily="50" charset="-78"/>
              </a:rPr>
              <a:t>ـ</a:t>
            </a:r>
            <a:r>
              <a:rPr lang="ar-YE" sz="3600" b="1" dirty="0" smtClean="0">
                <a:solidFill>
                  <a:schemeClr val="tx1">
                    <a:lumMod val="95000"/>
                    <a:lumOff val="5000"/>
                  </a:schemeClr>
                </a:solidFill>
                <a:cs typeface="Myriad عربي" pitchFamily="50" charset="-78"/>
              </a:rPr>
              <a:t>رة الع</a:t>
            </a:r>
            <a:r>
              <a:rPr lang="ar-EG" sz="3600" b="1" dirty="0" smtClean="0">
                <a:solidFill>
                  <a:schemeClr val="tx1">
                    <a:lumMod val="95000"/>
                    <a:lumOff val="5000"/>
                  </a:schemeClr>
                </a:solidFill>
                <a:cs typeface="Myriad عربي" pitchFamily="50" charset="-78"/>
              </a:rPr>
              <a:t>ـ</a:t>
            </a:r>
            <a:r>
              <a:rPr lang="ar-YE" sz="3600" b="1" dirty="0" smtClean="0">
                <a:solidFill>
                  <a:schemeClr val="tx1">
                    <a:lumMod val="95000"/>
                    <a:lumOff val="5000"/>
                  </a:schemeClr>
                </a:solidFill>
                <a:cs typeface="Myriad عربي" pitchFamily="50" charset="-78"/>
              </a:rPr>
              <a:t>ربية  </a:t>
            </a:r>
            <a:r>
              <a:rPr lang="ar-YE" sz="3600" b="1" dirty="0">
                <a:solidFill>
                  <a:schemeClr val="tx1">
                    <a:lumMod val="95000"/>
                    <a:lumOff val="5000"/>
                  </a:schemeClr>
                </a:solidFill>
                <a:cs typeface="Myriad عربي" pitchFamily="50" charset="-78"/>
              </a:rPr>
              <a:t>بما يتفق مع القيم الدينية والأخلاقية والثقافيـة فـي مجتمع</a:t>
            </a:r>
            <a:r>
              <a:rPr lang="ar-EG" sz="3600" b="1" dirty="0">
                <a:solidFill>
                  <a:schemeClr val="tx1">
                    <a:lumMod val="95000"/>
                    <a:lumOff val="5000"/>
                  </a:schemeClr>
                </a:solidFill>
                <a:cs typeface="Myriad عربي" pitchFamily="50" charset="-78"/>
              </a:rPr>
              <a:t>ات</a:t>
            </a:r>
            <a:r>
              <a:rPr lang="ar-YE" sz="3600" b="1" dirty="0">
                <a:solidFill>
                  <a:schemeClr val="tx1">
                    <a:lumMod val="95000"/>
                    <a:lumOff val="5000"/>
                  </a:schemeClr>
                </a:solidFill>
                <a:cs typeface="Myriad عربي" pitchFamily="50" charset="-78"/>
              </a:rPr>
              <a:t>نا</a:t>
            </a:r>
            <a:r>
              <a:rPr lang="ar-YE" sz="3600" b="1" dirty="0" smtClean="0">
                <a:solidFill>
                  <a:schemeClr val="tx1">
                    <a:lumMod val="95000"/>
                    <a:lumOff val="5000"/>
                  </a:schemeClr>
                </a:solidFill>
                <a:cs typeface="Myriad عربي" pitchFamily="50" charset="-78"/>
              </a:rPr>
              <a:t>.</a:t>
            </a:r>
            <a:endParaRPr lang="ar-EG" sz="4000" b="1" dirty="0">
              <a:solidFill>
                <a:schemeClr val="tx1"/>
              </a:solidFill>
              <a:latin typeface="Sakkal Majalla" panose="02000000000000000000" pitchFamily="2" charset="-78"/>
              <a:ea typeface="+mj-ea"/>
              <a:cs typeface="Sakkal Majalla" panose="02000000000000000000" pitchFamily="2" charset="-78"/>
            </a:endParaRPr>
          </a:p>
          <a:p>
            <a:pPr marL="0" indent="0" algn="just" rtl="1">
              <a:lnSpc>
                <a:spcPct val="170000"/>
              </a:lnSpc>
              <a:spcBef>
                <a:spcPts val="0"/>
              </a:spcBef>
              <a:buNone/>
            </a:pPr>
            <a:r>
              <a:rPr lang="ar-EG" sz="3600" b="1" dirty="0">
                <a:solidFill>
                  <a:schemeClr val="tx1">
                    <a:lumMod val="95000"/>
                    <a:lumOff val="5000"/>
                  </a:schemeClr>
                </a:solidFill>
                <a:cs typeface="Myriad عربي" pitchFamily="50" charset="-78"/>
              </a:rPr>
              <a:t>    و</a:t>
            </a:r>
            <a:r>
              <a:rPr lang="ar-YE" sz="3600" b="1" dirty="0">
                <a:solidFill>
                  <a:schemeClr val="tx1">
                    <a:lumMod val="95000"/>
                    <a:lumOff val="5000"/>
                  </a:schemeClr>
                </a:solidFill>
                <a:cs typeface="Myriad عربي" pitchFamily="50" charset="-78"/>
              </a:rPr>
              <a:t>تعد وحدة الدراسات والمسوحات الميدانية الاجتماعية </a:t>
            </a:r>
            <a:r>
              <a:rPr lang="ar-EG" sz="3600" b="1" dirty="0">
                <a:solidFill>
                  <a:schemeClr val="tx1">
                    <a:lumMod val="95000"/>
                    <a:lumOff val="5000"/>
                  </a:schemeClr>
                </a:solidFill>
                <a:cs typeface="Myriad عربي" pitchFamily="50" charset="-78"/>
              </a:rPr>
              <a:t> استمرارا لهذا المشروع الإقليمي كونها </a:t>
            </a:r>
            <a:r>
              <a:rPr lang="ar-YE" sz="3600" b="1" dirty="0">
                <a:solidFill>
                  <a:schemeClr val="tx1">
                    <a:lumMod val="95000"/>
                    <a:lumOff val="5000"/>
                  </a:schemeClr>
                </a:solidFill>
                <a:cs typeface="Myriad عربي" pitchFamily="50" charset="-78"/>
              </a:rPr>
              <a:t>أحد آليات جامعة الدول العربية لتوفير البيانات والمؤشرات اللازمة لبناء قاعدة بيانات إقليمية تفصيلية في المجالات الصحية والتنموية، حيث تمت مأسستها ابتداءا من 2013، في إطار تطوير وهيكلة الجامعة العربية، ضمن قطاع الشؤون الاجتماعية.</a:t>
            </a:r>
            <a:endParaRPr lang="en-US" sz="3600" b="1" dirty="0">
              <a:solidFill>
                <a:schemeClr val="tx1">
                  <a:lumMod val="95000"/>
                  <a:lumOff val="5000"/>
                </a:schemeClr>
              </a:solidFill>
              <a:cs typeface="Myriad عربي" pitchFamily="50" charset="-78"/>
            </a:endParaRPr>
          </a:p>
          <a:p>
            <a:pPr algn="just" rtl="1">
              <a:lnSpc>
                <a:spcPct val="150000"/>
              </a:lnSpc>
            </a:pPr>
            <a:endParaRPr lang="en-US" b="1" dirty="0">
              <a:latin typeface="Simplified Arabic" pitchFamily="18" charset="-78"/>
              <a:cs typeface="+mj-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6447501" cy="914400"/>
          </a:xfrm>
        </p:spPr>
        <p:txBody>
          <a:bodyPr>
            <a:normAutofit/>
          </a:bodyPr>
          <a:lstStyle/>
          <a:p>
            <a:pPr algn="r" rtl="1"/>
            <a:r>
              <a:rPr lang="ar-EG" b="1" dirty="0">
                <a:solidFill>
                  <a:srgbClr val="C00000"/>
                </a:solidFill>
                <a:latin typeface="Myriad عربي" pitchFamily="50" charset="-78"/>
                <a:cs typeface="Myriad عربي" pitchFamily="50" charset="-78"/>
              </a:rPr>
              <a:t>تابع </a:t>
            </a:r>
            <a:r>
              <a:rPr lang="ar-EG" b="1" dirty="0" smtClean="0">
                <a:solidFill>
                  <a:srgbClr val="C00000"/>
                </a:solidFill>
                <a:latin typeface="Myriad عربي" pitchFamily="50" charset="-78"/>
                <a:cs typeface="Myriad عربي" pitchFamily="50" charset="-78"/>
              </a:rPr>
              <a:t>....ال</a:t>
            </a:r>
            <a:r>
              <a:rPr lang="ar-DZ" b="1" dirty="0">
                <a:solidFill>
                  <a:srgbClr val="C00000"/>
                </a:solidFill>
                <a:latin typeface="Myriad عربي" pitchFamily="50" charset="-78"/>
                <a:cs typeface="Myriad عربي" pitchFamily="50" charset="-78"/>
              </a:rPr>
              <a:t>مقدمة:</a:t>
            </a:r>
            <a:endParaRPr lang="en-US" b="1" dirty="0">
              <a:solidFill>
                <a:srgbClr val="C00000"/>
              </a:solidFill>
              <a:latin typeface="Myriad عربي" pitchFamily="50" charset="-78"/>
              <a:cs typeface="Myriad عربي" pitchFamily="50" charset="-78"/>
            </a:endParaRPr>
          </a:p>
        </p:txBody>
      </p:sp>
      <p:sp>
        <p:nvSpPr>
          <p:cNvPr id="3" name="Content Placeholder 2"/>
          <p:cNvSpPr>
            <a:spLocks noGrp="1"/>
          </p:cNvSpPr>
          <p:nvPr>
            <p:ph idx="1"/>
          </p:nvPr>
        </p:nvSpPr>
        <p:spPr>
          <a:xfrm>
            <a:off x="533400" y="1436914"/>
            <a:ext cx="7620000" cy="5562600"/>
          </a:xfrm>
        </p:spPr>
        <p:txBody>
          <a:bodyPr>
            <a:normAutofit lnSpcReduction="10000"/>
          </a:bodyPr>
          <a:lstStyle/>
          <a:p>
            <a:pPr marL="0" indent="457200" algn="just" rtl="1">
              <a:lnSpc>
                <a:spcPct val="150000"/>
              </a:lnSpc>
              <a:spcBef>
                <a:spcPts val="0"/>
              </a:spcBef>
              <a:buNone/>
            </a:pPr>
            <a:r>
              <a:rPr lang="ar-EG" sz="2000" b="1" dirty="0" smtClean="0">
                <a:solidFill>
                  <a:schemeClr val="tx1"/>
                </a:solidFill>
                <a:latin typeface="Sakkal Majalla" panose="02000000000000000000" pitchFamily="2" charset="-78"/>
                <a:ea typeface="+mj-ea"/>
                <a:cs typeface="Myriad عربي"/>
              </a:rPr>
              <a:t>وفــر المسح </a:t>
            </a:r>
            <a:r>
              <a:rPr lang="ar-EG" sz="2000" b="1" dirty="0">
                <a:solidFill>
                  <a:schemeClr val="tx1"/>
                </a:solidFill>
                <a:latin typeface="Sakkal Majalla" panose="02000000000000000000" pitchFamily="2" charset="-78"/>
                <a:ea typeface="+mj-ea"/>
                <a:cs typeface="Myriad عربي"/>
              </a:rPr>
              <a:t>العربي لصحة الأسرة الذي نفذه المشروع </a:t>
            </a:r>
            <a:r>
              <a:rPr lang="ar-EG" sz="2000" b="1" dirty="0">
                <a:solidFill>
                  <a:schemeClr val="tx1"/>
                </a:solidFill>
                <a:latin typeface="Sakkal Majalla" panose="02000000000000000000" pitchFamily="2" charset="-78"/>
                <a:ea typeface="+mj-ea"/>
                <a:cs typeface="Myriad عربي"/>
              </a:rPr>
              <a:t>في المنطقة العربية منذ </a:t>
            </a:r>
            <a:r>
              <a:rPr lang="ar-EG" sz="2000" b="1" dirty="0">
                <a:solidFill>
                  <a:schemeClr val="tx1"/>
                </a:solidFill>
                <a:latin typeface="Sakkal Majalla" panose="02000000000000000000" pitchFamily="2" charset="-78"/>
                <a:ea typeface="+mj-ea"/>
                <a:cs typeface="Myriad عربي"/>
              </a:rPr>
              <a:t>سنة 2000 ، ثم بعد ذلك الوحدة </a:t>
            </a:r>
            <a:r>
              <a:rPr lang="ar-EG" sz="2000" b="1" dirty="0" smtClean="0">
                <a:solidFill>
                  <a:schemeClr val="tx1"/>
                </a:solidFill>
                <a:latin typeface="Sakkal Majalla" panose="02000000000000000000" pitchFamily="2" charset="-78"/>
                <a:ea typeface="+mj-ea"/>
                <a:cs typeface="Myriad عربي"/>
              </a:rPr>
              <a:t>البيانات </a:t>
            </a:r>
            <a:r>
              <a:rPr lang="ar-EG" sz="2000" b="1" dirty="0">
                <a:solidFill>
                  <a:schemeClr val="tx1"/>
                </a:solidFill>
                <a:latin typeface="Sakkal Majalla" panose="02000000000000000000" pitchFamily="2" charset="-78"/>
                <a:ea typeface="+mj-ea"/>
                <a:cs typeface="Myriad عربي"/>
              </a:rPr>
              <a:t>الخام التي انطلق منها الباحثون لدراسة تأثير  التحولات الثقافية والاجتماعية والاقتصادية والسياسية التي تعيشها المنطقة على أنماط ظاهرة </a:t>
            </a:r>
            <a:r>
              <a:rPr lang="ar-EG" sz="2000" b="1" dirty="0" smtClean="0">
                <a:solidFill>
                  <a:schemeClr val="tx1"/>
                </a:solidFill>
                <a:latin typeface="Sakkal Majalla" panose="02000000000000000000" pitchFamily="2" charset="-78"/>
                <a:ea typeface="+mj-ea"/>
                <a:cs typeface="Myriad عربي"/>
              </a:rPr>
              <a:t>الزواج</a:t>
            </a:r>
            <a:r>
              <a:rPr lang="ar-EG" sz="2000" b="1" dirty="0">
                <a:solidFill>
                  <a:schemeClr val="tx1"/>
                </a:solidFill>
                <a:latin typeface="Sakkal Majalla" panose="02000000000000000000" pitchFamily="2" charset="-78"/>
                <a:ea typeface="+mj-ea"/>
                <a:cs typeface="Myriad عربي"/>
              </a:rPr>
              <a:t>.</a:t>
            </a:r>
          </a:p>
          <a:p>
            <a:pPr marL="0" indent="457200" algn="just" rtl="1">
              <a:lnSpc>
                <a:spcPct val="150000"/>
              </a:lnSpc>
              <a:spcBef>
                <a:spcPts val="0"/>
              </a:spcBef>
              <a:buNone/>
            </a:pPr>
            <a:r>
              <a:rPr lang="ar-EG" sz="2000" b="1" dirty="0">
                <a:solidFill>
                  <a:schemeClr val="tx1"/>
                </a:solidFill>
                <a:latin typeface="Sakkal Majalla" panose="02000000000000000000" pitchFamily="2" charset="-78"/>
                <a:ea typeface="+mj-ea"/>
                <a:cs typeface="Myriad عربي"/>
              </a:rPr>
              <a:t> </a:t>
            </a:r>
            <a:r>
              <a:rPr lang="ar-EG" sz="2000" b="1" dirty="0" smtClean="0">
                <a:solidFill>
                  <a:schemeClr val="tx1"/>
                </a:solidFill>
                <a:latin typeface="Sakkal Majalla" panose="02000000000000000000" pitchFamily="2" charset="-78"/>
                <a:ea typeface="+mj-ea"/>
                <a:cs typeface="Myriad عربي"/>
              </a:rPr>
              <a:t>وتحددت أحد أهم مهام الوحدة في مراجعة </a:t>
            </a:r>
            <a:r>
              <a:rPr lang="ar-EG" sz="2000" b="1" dirty="0">
                <a:solidFill>
                  <a:schemeClr val="tx1"/>
                </a:solidFill>
                <a:latin typeface="Sakkal Majalla" panose="02000000000000000000" pitchFamily="2" charset="-78"/>
                <a:ea typeface="+mj-ea"/>
                <a:cs typeface="Myriad عربي"/>
              </a:rPr>
              <a:t>نتائج المسوحات ووضع تصورات </a:t>
            </a:r>
            <a:r>
              <a:rPr lang="ar-EG" sz="2000" b="1" dirty="0" smtClean="0">
                <a:solidFill>
                  <a:schemeClr val="tx1"/>
                </a:solidFill>
                <a:latin typeface="Sakkal Majalla" panose="02000000000000000000" pitchFamily="2" charset="-78"/>
                <a:ea typeface="+mj-ea"/>
                <a:cs typeface="Myriad عربي"/>
              </a:rPr>
              <a:t>للإستفادة </a:t>
            </a:r>
            <a:r>
              <a:rPr lang="ar-EG" sz="2000" b="1" dirty="0">
                <a:solidFill>
                  <a:schemeClr val="tx1"/>
                </a:solidFill>
                <a:latin typeface="Sakkal Majalla" panose="02000000000000000000" pitchFamily="2" charset="-78"/>
                <a:ea typeface="+mj-ea"/>
                <a:cs typeface="Myriad عربي"/>
              </a:rPr>
              <a:t>منها في مجال رسم السياسات </a:t>
            </a:r>
            <a:r>
              <a:rPr lang="ar-EG" sz="2000" b="1" dirty="0" smtClean="0">
                <a:solidFill>
                  <a:schemeClr val="tx1"/>
                </a:solidFill>
                <a:latin typeface="Sakkal Majalla" panose="02000000000000000000" pitchFamily="2" charset="-78"/>
                <a:ea typeface="+mj-ea"/>
                <a:cs typeface="Myriad عربي"/>
              </a:rPr>
              <a:t>والبرامج، </a:t>
            </a:r>
            <a:r>
              <a:rPr lang="ar-EG" sz="2000" b="1" dirty="0">
                <a:solidFill>
                  <a:schemeClr val="tx1"/>
                </a:solidFill>
                <a:latin typeface="Sakkal Majalla" panose="02000000000000000000" pitchFamily="2" charset="-78"/>
                <a:ea typeface="+mj-ea"/>
                <a:cs typeface="Myriad عربي"/>
              </a:rPr>
              <a:t>لوضع الخطط اللازمة </a:t>
            </a:r>
            <a:r>
              <a:rPr lang="ar-EG" sz="2000" b="1" dirty="0" smtClean="0">
                <a:solidFill>
                  <a:schemeClr val="tx1"/>
                </a:solidFill>
                <a:latin typeface="Sakkal Majalla" panose="02000000000000000000" pitchFamily="2" charset="-78"/>
                <a:ea typeface="+mj-ea"/>
                <a:cs typeface="Myriad عربي"/>
              </a:rPr>
              <a:t>لتنفيذها، والمساهمة </a:t>
            </a:r>
            <a:r>
              <a:rPr lang="ar-EG" sz="2000" b="1" dirty="0">
                <a:solidFill>
                  <a:schemeClr val="tx1"/>
                </a:solidFill>
                <a:latin typeface="Sakkal Majalla" panose="02000000000000000000" pitchFamily="2" charset="-78"/>
                <a:ea typeface="+mj-ea"/>
                <a:cs typeface="Myriad عربي"/>
              </a:rPr>
              <a:t>في تطوير منهجية علمية لتقويم أوضاع وبرامج صحة الأسرة والصحة الانجابية في الوطن العربي</a:t>
            </a:r>
            <a:r>
              <a:rPr lang="ar-EG" sz="2000" b="1" dirty="0" smtClean="0">
                <a:solidFill>
                  <a:schemeClr val="tx1"/>
                </a:solidFill>
                <a:latin typeface="Sakkal Majalla" panose="02000000000000000000" pitchFamily="2" charset="-78"/>
                <a:ea typeface="+mj-ea"/>
                <a:cs typeface="Myriad عربي"/>
              </a:rPr>
              <a:t>.</a:t>
            </a:r>
            <a:endParaRPr lang="ar-EG" sz="2000" b="1" dirty="0" smtClean="0">
              <a:solidFill>
                <a:schemeClr val="tx1"/>
              </a:solidFill>
              <a:latin typeface="Sakkal Majalla" panose="02000000000000000000" pitchFamily="2" charset="-78"/>
              <a:ea typeface="+mj-ea"/>
              <a:cs typeface="Myriad عربي"/>
            </a:endParaRPr>
          </a:p>
          <a:p>
            <a:pPr marL="0" indent="457200" algn="just" rtl="1">
              <a:lnSpc>
                <a:spcPct val="150000"/>
              </a:lnSpc>
              <a:spcBef>
                <a:spcPts val="0"/>
              </a:spcBef>
              <a:buNone/>
            </a:pPr>
            <a:r>
              <a:rPr lang="ar-YE" sz="2000" b="1" dirty="0" smtClean="0">
                <a:solidFill>
                  <a:schemeClr val="tx1"/>
                </a:solidFill>
                <a:latin typeface="Sakkal Majalla" panose="02000000000000000000" pitchFamily="2" charset="-78"/>
                <a:ea typeface="+mj-ea"/>
                <a:cs typeface="Myriad عربي"/>
              </a:rPr>
              <a:t>ودراسة </a:t>
            </a:r>
            <a:r>
              <a:rPr lang="ar-YE" sz="2000" b="1" dirty="0">
                <a:solidFill>
                  <a:schemeClr val="tx1"/>
                </a:solidFill>
                <a:latin typeface="Sakkal Majalla" panose="02000000000000000000" pitchFamily="2" charset="-78"/>
                <a:ea typeface="+mj-ea"/>
                <a:cs typeface="Myriad عربي"/>
              </a:rPr>
              <a:t>صحة الأسرة  من هذا المنظور تتضمن، النظر إلى احتياجات أفراد الأسرة  بشكل متكامل وشامل. ومن ثم التركيز أيضا على الأدوار المختلفة داخل الأسـرة وخارجهـا. وتداعيات</a:t>
            </a:r>
            <a:r>
              <a:rPr lang="ar-EG" sz="2000" b="1" dirty="0">
                <a:solidFill>
                  <a:schemeClr val="tx1"/>
                </a:solidFill>
                <a:latin typeface="Sakkal Majalla" panose="02000000000000000000" pitchFamily="2" charset="-78"/>
                <a:ea typeface="+mj-ea"/>
                <a:cs typeface="Myriad عربي"/>
              </a:rPr>
              <a:t> تلك التحولات </a:t>
            </a:r>
            <a:r>
              <a:rPr lang="ar-YE" sz="2000" b="1" dirty="0">
                <a:solidFill>
                  <a:schemeClr val="tx1"/>
                </a:solidFill>
                <a:latin typeface="Sakkal Majalla" panose="02000000000000000000" pitchFamily="2" charset="-78"/>
                <a:ea typeface="+mj-ea"/>
                <a:cs typeface="Myriad عربي"/>
              </a:rPr>
              <a:t>على الخصائص الاجتماعية والديموغرافية والصحية مثل حجم الاسرة ومستويات الخصوبة عامة والصحة الانجابية</a:t>
            </a:r>
            <a:r>
              <a:rPr lang="ar-EG" sz="2000" b="1" dirty="0">
                <a:solidFill>
                  <a:schemeClr val="tx1"/>
                </a:solidFill>
                <a:latin typeface="Sakkal Majalla" panose="02000000000000000000" pitchFamily="2" charset="-78"/>
                <a:ea typeface="+mj-ea"/>
                <a:cs typeface="Myriad عربي"/>
              </a:rPr>
              <a:t>...الخ.</a:t>
            </a:r>
          </a:p>
          <a:p>
            <a:pPr algn="just" rtl="1">
              <a:lnSpc>
                <a:spcPct val="150000"/>
              </a:lnSpc>
            </a:pPr>
            <a:endParaRPr lang="en-US" b="1" dirty="0">
              <a:latin typeface="Simplified Arabic" pitchFamily="18" charset="-78"/>
              <a:cs typeface="+mj-cs"/>
            </a:endParaRPr>
          </a:p>
        </p:txBody>
      </p:sp>
    </p:spTree>
    <p:extLst>
      <p:ext uri="{BB962C8B-B14F-4D97-AF65-F5344CB8AC3E}">
        <p14:creationId xmlns:p14="http://schemas.microsoft.com/office/powerpoint/2010/main" val="3037496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304800" y="1066800"/>
            <a:ext cx="8153400" cy="5334000"/>
          </a:xfrm>
          <a:prstGeom prst="rect">
            <a:avLst/>
          </a:prstGeom>
        </p:spPr>
        <p:txBody>
          <a:bodyPr>
            <a:normAutofit fontScale="85000" lnSpcReduction="10000"/>
          </a:bodyPr>
          <a:lstStyle/>
          <a:p>
            <a:pPr marL="342900" marR="0" lvl="0" indent="-342900" algn="just" defTabSz="457200" rtl="1" eaLnBrk="1" fontAlgn="auto" latinLnBrk="0" hangingPunct="1">
              <a:lnSpc>
                <a:spcPct val="100000"/>
              </a:lnSpc>
              <a:spcBef>
                <a:spcPts val="1000"/>
              </a:spcBef>
              <a:spcAft>
                <a:spcPts val="0"/>
              </a:spcAft>
              <a:buClr>
                <a:schemeClr val="accent1"/>
              </a:buClr>
              <a:buSzPct val="80000"/>
              <a:tabLst/>
              <a:defRPr/>
            </a:pPr>
            <a:endParaRPr lang="ar-DZ" sz="2200" b="1" dirty="0">
              <a:solidFill>
                <a:schemeClr val="tx1">
                  <a:lumMod val="75000"/>
                  <a:lumOff val="25000"/>
                </a:schemeClr>
              </a:solidFill>
              <a:latin typeface="Myriad عربي" pitchFamily="50" charset="-78"/>
              <a:cs typeface="Myriad عربي" pitchFamily="50" charset="-78"/>
            </a:endParaRPr>
          </a:p>
          <a:p>
            <a:pPr marL="342900" indent="-342900" algn="just" defTabSz="457200" rtl="1">
              <a:spcBef>
                <a:spcPts val="1000"/>
              </a:spcBef>
              <a:buClr>
                <a:schemeClr val="accent1"/>
              </a:buClr>
              <a:buSzPct val="80000"/>
              <a:buFont typeface="Wingdings 3" charset="2"/>
              <a:buChar char=""/>
            </a:pPr>
            <a:r>
              <a:rPr lang="ar-EG" sz="2400" b="1" dirty="0">
                <a:solidFill>
                  <a:schemeClr val="tx1">
                    <a:lumMod val="95000"/>
                    <a:lumOff val="5000"/>
                  </a:schemeClr>
                </a:solidFill>
                <a:latin typeface="Myriad عربي" pitchFamily="50" charset="-78"/>
                <a:cs typeface="Myriad عربي" pitchFamily="50" charset="-78"/>
              </a:rPr>
              <a:t>تم منذ سنة 1999 وبالتعاون مع الأجهزة الإحصائية ووزارات الصحة والسكان والشؤون الاجتماعية في الدول العربية</a:t>
            </a:r>
            <a:r>
              <a:rPr lang="ar-DZ" sz="2400" b="1" dirty="0">
                <a:solidFill>
                  <a:schemeClr val="tx1">
                    <a:lumMod val="95000"/>
                    <a:lumOff val="5000"/>
                  </a:schemeClr>
                </a:solidFill>
                <a:latin typeface="Myriad عربي" pitchFamily="50" charset="-78"/>
                <a:cs typeface="Myriad عربي" pitchFamily="50" charset="-78"/>
              </a:rPr>
              <a:t> ما يلي:</a:t>
            </a:r>
            <a:endParaRPr lang="ar-EG" sz="2400" b="1" dirty="0">
              <a:solidFill>
                <a:schemeClr val="tx1">
                  <a:lumMod val="95000"/>
                  <a:lumOff val="5000"/>
                </a:schemeClr>
              </a:solidFill>
              <a:latin typeface="Myriad عربي" pitchFamily="50" charset="-78"/>
              <a:cs typeface="Myriad عربي" pitchFamily="50" charset="-78"/>
            </a:endParaRPr>
          </a:p>
          <a:p>
            <a:pPr marL="342900" indent="-342900" algn="just" defTabSz="457200" rtl="1">
              <a:spcBef>
                <a:spcPts val="1000"/>
              </a:spcBef>
              <a:buClr>
                <a:schemeClr val="accent1"/>
              </a:buClr>
              <a:buSzPct val="80000"/>
              <a:buFont typeface="Wingdings 3" charset="2"/>
              <a:buChar char=""/>
            </a:pPr>
            <a:endParaRPr lang="ar-DZ" sz="2400" b="1" dirty="0">
              <a:solidFill>
                <a:schemeClr val="tx1">
                  <a:lumMod val="95000"/>
                  <a:lumOff val="5000"/>
                </a:schemeClr>
              </a:solidFill>
              <a:latin typeface="Myriad عربي" pitchFamily="50" charset="-78"/>
              <a:cs typeface="Myriad عربي" pitchFamily="50" charset="-78"/>
            </a:endParaRPr>
          </a:p>
          <a:p>
            <a:pPr marL="800100" indent="-342900" algn="just" rtl="1">
              <a:lnSpc>
                <a:spcPct val="100000"/>
              </a:lnSpc>
              <a:spcBef>
                <a:spcPts val="0"/>
              </a:spcBef>
              <a:buNone/>
            </a:pPr>
            <a:r>
              <a:rPr lang="ar-YE" sz="2400" b="1" dirty="0">
                <a:solidFill>
                  <a:schemeClr val="tx1">
                    <a:lumMod val="95000"/>
                    <a:lumOff val="5000"/>
                  </a:schemeClr>
                </a:solidFill>
                <a:cs typeface="Myriad عربي" pitchFamily="50" charset="-78"/>
              </a:rPr>
              <a:t>1- </a:t>
            </a:r>
            <a:r>
              <a:rPr lang="ar-EG" sz="2400" b="1" dirty="0">
                <a:solidFill>
                  <a:schemeClr val="tx1">
                    <a:lumMod val="95000"/>
                    <a:lumOff val="5000"/>
                  </a:schemeClr>
                </a:solidFill>
                <a:cs typeface="Myriad عربي" pitchFamily="50" charset="-78"/>
              </a:rPr>
              <a:t>تنفيذ 19 مسحا من المسوحات الميدانية لصحة الأسرة العربية والسكان وإعداد </a:t>
            </a:r>
            <a:r>
              <a:rPr lang="ar-YE" sz="2400" b="1" dirty="0">
                <a:solidFill>
                  <a:schemeClr val="tx1">
                    <a:lumMod val="95000"/>
                    <a:lumOff val="5000"/>
                  </a:schemeClr>
                </a:solidFill>
                <a:cs typeface="Myriad عربي" pitchFamily="50" charset="-78"/>
              </a:rPr>
              <a:t>تقارير </a:t>
            </a:r>
            <a:r>
              <a:rPr lang="ar-EG" sz="2400" b="1" dirty="0">
                <a:solidFill>
                  <a:schemeClr val="tx1">
                    <a:lumMod val="95000"/>
                    <a:lumOff val="5000"/>
                  </a:schemeClr>
                </a:solidFill>
                <a:cs typeface="Myriad عربي" pitchFamily="50" charset="-78"/>
              </a:rPr>
              <a:t>رئيسية والتي </a:t>
            </a:r>
            <a:r>
              <a:rPr lang="ar-YE" sz="2400" b="1" dirty="0">
                <a:solidFill>
                  <a:schemeClr val="tx1">
                    <a:lumMod val="95000"/>
                    <a:lumOff val="5000"/>
                  </a:schemeClr>
                </a:solidFill>
                <a:cs typeface="Myriad عربي" pitchFamily="50" charset="-78"/>
              </a:rPr>
              <a:t>تضمنت العديد من القضايا المتعلقة بتكوين الأسرة العربية والحالة الزواجية وصحة الأم والطفل.</a:t>
            </a:r>
            <a:endParaRPr lang="ar-EG" sz="2400" b="1" dirty="0">
              <a:solidFill>
                <a:schemeClr val="tx1">
                  <a:lumMod val="95000"/>
                  <a:lumOff val="5000"/>
                </a:schemeClr>
              </a:solidFill>
              <a:cs typeface="Myriad عربي" pitchFamily="50" charset="-78"/>
            </a:endParaRPr>
          </a:p>
          <a:p>
            <a:pPr marL="0" indent="0" algn="just" rtl="1">
              <a:lnSpc>
                <a:spcPct val="100000"/>
              </a:lnSpc>
              <a:spcBef>
                <a:spcPts val="0"/>
              </a:spcBef>
              <a:buNone/>
            </a:pPr>
            <a:endParaRPr lang="ar-YE" sz="2400" b="1" dirty="0">
              <a:solidFill>
                <a:schemeClr val="tx1">
                  <a:lumMod val="95000"/>
                  <a:lumOff val="5000"/>
                </a:schemeClr>
              </a:solidFill>
              <a:cs typeface="Myriad عربي" pitchFamily="50" charset="-78"/>
            </a:endParaRPr>
          </a:p>
          <a:p>
            <a:pPr marL="800100" indent="-342900" algn="just" rtl="1">
              <a:lnSpc>
                <a:spcPct val="100000"/>
              </a:lnSpc>
              <a:spcBef>
                <a:spcPts val="0"/>
              </a:spcBef>
              <a:buNone/>
            </a:pPr>
            <a:r>
              <a:rPr lang="ar-YE" sz="2400" b="1" dirty="0">
                <a:solidFill>
                  <a:schemeClr val="tx1">
                    <a:lumMod val="95000"/>
                    <a:lumOff val="5000"/>
                  </a:schemeClr>
                </a:solidFill>
                <a:cs typeface="Myriad عربي" pitchFamily="50" charset="-78"/>
              </a:rPr>
              <a:t>2- تقارير شاملة </a:t>
            </a:r>
            <a:r>
              <a:rPr lang="ar-EG" sz="2400" b="1" dirty="0">
                <a:solidFill>
                  <a:schemeClr val="tx1">
                    <a:lumMod val="95000"/>
                    <a:lumOff val="5000"/>
                  </a:schemeClr>
                </a:solidFill>
                <a:cs typeface="Myriad عربي" pitchFamily="50" charset="-78"/>
              </a:rPr>
              <a:t>و</a:t>
            </a:r>
            <a:r>
              <a:rPr lang="ar-YE" sz="2400" b="1" dirty="0">
                <a:solidFill>
                  <a:schemeClr val="tx1">
                    <a:lumMod val="95000"/>
                    <a:lumOff val="5000"/>
                  </a:schemeClr>
                </a:solidFill>
                <a:cs typeface="Myriad عربي" pitchFamily="50" charset="-78"/>
              </a:rPr>
              <a:t>التي تضمنت مقارنة بين الدول العربية في إتجاهات وأنماط قضايا </a:t>
            </a:r>
            <a:r>
              <a:rPr lang="ar-YE" sz="2500" b="1" dirty="0">
                <a:solidFill>
                  <a:schemeClr val="tx1">
                    <a:lumMod val="95000"/>
                    <a:lumOff val="5000"/>
                  </a:schemeClr>
                </a:solidFill>
                <a:cs typeface="Myriad عربي" pitchFamily="50" charset="-78"/>
              </a:rPr>
              <a:t>الأسرة</a:t>
            </a:r>
            <a:r>
              <a:rPr lang="ar-YE" sz="2400" b="1" dirty="0">
                <a:solidFill>
                  <a:schemeClr val="tx1">
                    <a:lumMod val="95000"/>
                    <a:lumOff val="5000"/>
                  </a:schemeClr>
                </a:solidFill>
                <a:cs typeface="Myriad عربي" pitchFamily="50" charset="-78"/>
              </a:rPr>
              <a:t> العربية، وقد </a:t>
            </a:r>
            <a:r>
              <a:rPr lang="ar-YE" sz="2500" b="1" dirty="0">
                <a:solidFill>
                  <a:schemeClr val="tx1">
                    <a:lumMod val="95000"/>
                    <a:lumOff val="5000"/>
                  </a:schemeClr>
                </a:solidFill>
                <a:cs typeface="Myriad عربي" pitchFamily="50" charset="-78"/>
              </a:rPr>
              <a:t>تضمنت</a:t>
            </a:r>
            <a:r>
              <a:rPr lang="ar-YE" sz="2400" b="1" dirty="0">
                <a:solidFill>
                  <a:schemeClr val="tx1">
                    <a:lumMod val="95000"/>
                    <a:lumOff val="5000"/>
                  </a:schemeClr>
                </a:solidFill>
                <a:cs typeface="Myriad عربي" pitchFamily="50" charset="-78"/>
              </a:rPr>
              <a:t> هذه التقارير قضايا متعددة ومنها على سبيل المثال:</a:t>
            </a:r>
            <a:endParaRPr lang="ar-EG" sz="2400" b="1" dirty="0">
              <a:solidFill>
                <a:schemeClr val="tx1">
                  <a:lumMod val="95000"/>
                  <a:lumOff val="5000"/>
                </a:schemeClr>
              </a:solidFill>
              <a:cs typeface="Myriad عربي" pitchFamily="50" charset="-78"/>
            </a:endParaRPr>
          </a:p>
          <a:p>
            <a:pPr marL="800100" indent="-342900" algn="just" rtl="1">
              <a:lnSpc>
                <a:spcPct val="100000"/>
              </a:lnSpc>
              <a:spcBef>
                <a:spcPts val="0"/>
              </a:spcBef>
              <a:buNone/>
            </a:pPr>
            <a:endParaRPr lang="ar-EG" sz="2400" b="1" dirty="0">
              <a:solidFill>
                <a:schemeClr val="tx1">
                  <a:lumMod val="95000"/>
                  <a:lumOff val="5000"/>
                </a:schemeClr>
              </a:solidFill>
              <a:cs typeface="Myriad عربي" pitchFamily="50" charset="-78"/>
            </a:endParaRPr>
          </a:p>
          <a:p>
            <a:pPr marL="285750" lvl="1" algn="r" rtl="1">
              <a:lnSpc>
                <a:spcPct val="100000"/>
              </a:lnSpc>
              <a:spcBef>
                <a:spcPts val="0"/>
              </a:spcBef>
              <a:buFont typeface="Wingdings" panose="05000000000000000000" pitchFamily="2" charset="2"/>
              <a:buChar char="q"/>
            </a:pPr>
            <a:r>
              <a:rPr lang="en-US" sz="2200" b="1" dirty="0">
                <a:effectLst/>
                <a:latin typeface="Sakkal Majalla" panose="02000000000000000000" pitchFamily="2" charset="-78"/>
                <a:ea typeface="Times New Roman" panose="02020603050405020304" pitchFamily="18" charset="0"/>
                <a:cs typeface="Myriad عربي"/>
              </a:rPr>
              <a:t>  </a:t>
            </a:r>
            <a:r>
              <a:rPr lang="ar-TN" sz="2400" b="1" dirty="0">
                <a:effectLst/>
                <a:latin typeface="Sakkal Majalla" panose="02000000000000000000" pitchFamily="2" charset="-78"/>
                <a:ea typeface="Times New Roman" panose="02020603050405020304" pitchFamily="18" charset="0"/>
                <a:cs typeface="Myriad عربي"/>
              </a:rPr>
              <a:t>بنية الأسرة العربية</a:t>
            </a:r>
            <a:endParaRPr lang="ar-YE" sz="2400" b="1" dirty="0">
              <a:effectLst/>
              <a:latin typeface="Sakkal Majalla" panose="02000000000000000000" pitchFamily="2" charset="-78"/>
              <a:ea typeface="Times New Roman" panose="02020603050405020304" pitchFamily="18" charset="0"/>
              <a:cs typeface="Myriad عربي"/>
            </a:endParaRPr>
          </a:p>
          <a:p>
            <a:pPr marL="285750" lvl="1" algn="r" rtl="1">
              <a:lnSpc>
                <a:spcPct val="100000"/>
              </a:lnSpc>
              <a:spcBef>
                <a:spcPts val="0"/>
              </a:spcBef>
              <a:buFont typeface="Wingdings" panose="05000000000000000000" pitchFamily="2" charset="2"/>
              <a:buChar char="q"/>
            </a:pPr>
            <a:r>
              <a:rPr lang="ar-YE" sz="2400" b="1" dirty="0">
                <a:latin typeface="Sakkal Majalla" panose="02000000000000000000" pitchFamily="2" charset="-78"/>
                <a:cs typeface="Myriad عربي"/>
              </a:rPr>
              <a:t> </a:t>
            </a:r>
            <a:r>
              <a:rPr lang="ar-SA" sz="2400" b="1" dirty="0">
                <a:effectLst/>
                <a:latin typeface="Sakkal Majalla" panose="02000000000000000000" pitchFamily="2" charset="-78"/>
                <a:ea typeface="Times New Roman" panose="02020603050405020304" pitchFamily="18" charset="0"/>
                <a:cs typeface="Myriad عربي"/>
              </a:rPr>
              <a:t>التنمية البشرية في خدمة الأسرة</a:t>
            </a:r>
            <a:endParaRPr lang="ar-YE" sz="2400" b="1" dirty="0">
              <a:latin typeface="Sakkal Majalla" panose="02000000000000000000" pitchFamily="2" charset="-78"/>
              <a:ea typeface="Times New Roman" panose="02020603050405020304" pitchFamily="18" charset="0"/>
              <a:cs typeface="Myriad عربي"/>
            </a:endParaRPr>
          </a:p>
          <a:p>
            <a:pPr marL="285750" lvl="1" algn="r" rtl="1">
              <a:lnSpc>
                <a:spcPct val="100000"/>
              </a:lnSpc>
              <a:spcBef>
                <a:spcPts val="0"/>
              </a:spcBef>
              <a:buFont typeface="Wingdings" panose="05000000000000000000" pitchFamily="2" charset="2"/>
              <a:buChar char="q"/>
            </a:pPr>
            <a:r>
              <a:rPr lang="ar-YE" sz="2400" b="1" dirty="0">
                <a:latin typeface="Sakkal Majalla" panose="02000000000000000000" pitchFamily="2" charset="-78"/>
                <a:cs typeface="Myriad عربي"/>
              </a:rPr>
              <a:t> </a:t>
            </a:r>
            <a:r>
              <a:rPr lang="ar-SA" sz="2400" b="1" dirty="0">
                <a:effectLst/>
                <a:latin typeface="Sakkal Majalla" panose="02000000000000000000" pitchFamily="2" charset="-78"/>
                <a:ea typeface="Times New Roman" panose="02020603050405020304" pitchFamily="18" charset="0"/>
                <a:cs typeface="Myriad عربي"/>
              </a:rPr>
              <a:t>أوضاع المرأة العربية في الأسرة والمجتمع</a:t>
            </a:r>
            <a:endParaRPr lang="ar-YE" sz="2400" b="1" dirty="0">
              <a:effectLst/>
              <a:latin typeface="Sakkal Majalla" panose="02000000000000000000" pitchFamily="2" charset="-78"/>
              <a:ea typeface="Times New Roman" panose="02020603050405020304" pitchFamily="18" charset="0"/>
              <a:cs typeface="Myriad عربي"/>
            </a:endParaRPr>
          </a:p>
          <a:p>
            <a:pPr marL="285750" lvl="1" algn="r" rtl="1">
              <a:lnSpc>
                <a:spcPct val="100000"/>
              </a:lnSpc>
              <a:spcBef>
                <a:spcPts val="0"/>
              </a:spcBef>
              <a:buFont typeface="Wingdings" panose="05000000000000000000" pitchFamily="2" charset="2"/>
              <a:buChar char="q"/>
            </a:pPr>
            <a:r>
              <a:rPr lang="ar-YE" sz="2400" b="1" dirty="0">
                <a:latin typeface="Sakkal Majalla" panose="02000000000000000000" pitchFamily="2" charset="-78"/>
                <a:cs typeface="Myriad عربي"/>
              </a:rPr>
              <a:t> </a:t>
            </a:r>
            <a:r>
              <a:rPr lang="ar-SA" sz="2400" b="1" dirty="0">
                <a:effectLst/>
                <a:latin typeface="Sakkal Majalla" panose="02000000000000000000" pitchFamily="2" charset="-78"/>
                <a:ea typeface="Times New Roman" panose="02020603050405020304" pitchFamily="18" charset="0"/>
                <a:cs typeface="Myriad عربي"/>
              </a:rPr>
              <a:t>القيم السائدة في الأسرة والمواقف من بعض السلوكيات</a:t>
            </a:r>
            <a:endParaRPr lang="ar-YE" sz="2400" b="1" dirty="0">
              <a:effectLst/>
              <a:latin typeface="Sakkal Majalla" panose="02000000000000000000" pitchFamily="2" charset="-78"/>
              <a:ea typeface="Times New Roman" panose="02020603050405020304" pitchFamily="18" charset="0"/>
              <a:cs typeface="Myriad عربي"/>
            </a:endParaRPr>
          </a:p>
          <a:p>
            <a:pPr marL="285750" lvl="1" algn="r" rtl="1">
              <a:lnSpc>
                <a:spcPct val="100000"/>
              </a:lnSpc>
              <a:spcBef>
                <a:spcPts val="0"/>
              </a:spcBef>
              <a:buFont typeface="Wingdings" panose="05000000000000000000" pitchFamily="2" charset="2"/>
              <a:buChar char="q"/>
            </a:pPr>
            <a:r>
              <a:rPr lang="ar-YE" sz="2400" b="1" dirty="0">
                <a:latin typeface="Sakkal Majalla" panose="02000000000000000000" pitchFamily="2" charset="-78"/>
                <a:ea typeface="Times New Roman" panose="02020603050405020304" pitchFamily="18" charset="0"/>
                <a:cs typeface="Myriad عربي"/>
              </a:rPr>
              <a:t>  </a:t>
            </a:r>
            <a:r>
              <a:rPr lang="ar-TN" sz="2400" b="1" dirty="0">
                <a:effectLst/>
                <a:latin typeface="Sakkal Majalla" panose="02000000000000000000" pitchFamily="2" charset="-78"/>
                <a:ea typeface="Times New Roman" panose="02020603050405020304" pitchFamily="18" charset="0"/>
                <a:cs typeface="Myriad عربي"/>
              </a:rPr>
              <a:t>الشباب </a:t>
            </a:r>
            <a:r>
              <a:rPr lang="ar-YE" sz="2400" b="1" dirty="0">
                <a:effectLst/>
                <a:latin typeface="Sakkal Majalla" panose="02000000000000000000" pitchFamily="2" charset="-78"/>
                <a:ea typeface="Times New Roman" panose="02020603050405020304" pitchFamily="18" charset="0"/>
                <a:cs typeface="Myriad عربي"/>
              </a:rPr>
              <a:t>وتكوين</a:t>
            </a:r>
            <a:r>
              <a:rPr lang="ar-TN" sz="2400" b="1" dirty="0">
                <a:effectLst/>
                <a:latin typeface="Sakkal Majalla" panose="02000000000000000000" pitchFamily="2" charset="-78"/>
                <a:ea typeface="Times New Roman" panose="02020603050405020304" pitchFamily="18" charset="0"/>
                <a:cs typeface="Myriad عربي"/>
              </a:rPr>
              <a:t> الأسرة</a:t>
            </a:r>
            <a:endParaRPr lang="ar-YE" sz="2400" b="1" dirty="0">
              <a:latin typeface="Sakkal Majalla" panose="02000000000000000000" pitchFamily="2" charset="-78"/>
              <a:ea typeface="Times New Roman" panose="02020603050405020304" pitchFamily="18" charset="0"/>
              <a:cs typeface="Myriad عربي"/>
            </a:endParaRPr>
          </a:p>
          <a:p>
            <a:pPr marL="627063" lvl="1" indent="-341313" algn="r" rtl="1">
              <a:lnSpc>
                <a:spcPct val="100000"/>
              </a:lnSpc>
              <a:spcBef>
                <a:spcPts val="0"/>
              </a:spcBef>
              <a:buFont typeface="Wingdings" panose="05000000000000000000" pitchFamily="2" charset="2"/>
              <a:buChar char="q"/>
            </a:pPr>
            <a:r>
              <a:rPr lang="ar-SA" sz="2200" b="1" dirty="0">
                <a:latin typeface="Sakkal Majalla" panose="02000000000000000000" pitchFamily="2" charset="-78"/>
                <a:cs typeface="Myriad عربي"/>
              </a:rPr>
              <a:t>الأسرة</a:t>
            </a:r>
            <a:r>
              <a:rPr lang="ar-SA" sz="2400" b="1" dirty="0">
                <a:effectLst/>
                <a:latin typeface="Sakkal Majalla" panose="02000000000000000000" pitchFamily="2" charset="-78"/>
                <a:ea typeface="Times New Roman" panose="02020603050405020304" pitchFamily="18" charset="0"/>
                <a:cs typeface="Myriad عربي"/>
              </a:rPr>
              <a:t> العربية والزواج </a:t>
            </a:r>
            <a:r>
              <a:rPr lang="ar-YE" sz="2400" b="1" dirty="0">
                <a:effectLst/>
                <a:latin typeface="Sakkal Majalla" panose="02000000000000000000" pitchFamily="2" charset="-78"/>
                <a:ea typeface="Times New Roman" panose="02020603050405020304" pitchFamily="18" charset="0"/>
                <a:cs typeface="Myriad عربي"/>
              </a:rPr>
              <a:t>(</a:t>
            </a:r>
            <a:r>
              <a:rPr lang="ar-SA" sz="2400" b="1" dirty="0">
                <a:effectLst/>
                <a:latin typeface="Sakkal Majalla" panose="02000000000000000000" pitchFamily="2" charset="-78"/>
                <a:ea typeface="Times New Roman" panose="02020603050405020304" pitchFamily="18" charset="0"/>
                <a:cs typeface="Myriad عربي"/>
              </a:rPr>
              <a:t>تأخر الزواج</a:t>
            </a:r>
            <a:r>
              <a:rPr lang="ar-YE" sz="2400" b="1" dirty="0">
                <a:effectLst/>
                <a:latin typeface="Sakkal Majalla" panose="02000000000000000000" pitchFamily="2" charset="-78"/>
                <a:ea typeface="Times New Roman" panose="02020603050405020304" pitchFamily="18" charset="0"/>
                <a:cs typeface="Myriad عربي"/>
              </a:rPr>
              <a:t>، </a:t>
            </a:r>
            <a:r>
              <a:rPr lang="ar-SA" sz="2400" b="1" dirty="0">
                <a:effectLst/>
                <a:latin typeface="Sakkal Majalla" panose="02000000000000000000" pitchFamily="2" charset="-78"/>
                <a:ea typeface="Times New Roman" panose="02020603050405020304" pitchFamily="18" charset="0"/>
                <a:cs typeface="Myriad عربي"/>
              </a:rPr>
              <a:t>تعدد الزوجات</a:t>
            </a:r>
            <a:r>
              <a:rPr lang="ar-YE" sz="2400" b="1" dirty="0">
                <a:effectLst/>
                <a:latin typeface="Sakkal Majalla" panose="02000000000000000000" pitchFamily="2" charset="-78"/>
                <a:ea typeface="Times New Roman" panose="02020603050405020304" pitchFamily="18" charset="0"/>
                <a:cs typeface="Myriad عربي"/>
              </a:rPr>
              <a:t>، </a:t>
            </a:r>
            <a:r>
              <a:rPr lang="ar-SA" sz="2400" b="1" dirty="0">
                <a:effectLst/>
                <a:latin typeface="Sakkal Majalla" panose="02000000000000000000" pitchFamily="2" charset="-78"/>
                <a:ea typeface="Times New Roman" panose="02020603050405020304" pitchFamily="18" charset="0"/>
                <a:cs typeface="Myriad عربي"/>
              </a:rPr>
              <a:t>القرابة في الزواج</a:t>
            </a:r>
            <a:r>
              <a:rPr lang="ar-YE" sz="2400" b="1" dirty="0">
                <a:effectLst/>
                <a:latin typeface="Sakkal Majalla" panose="02000000000000000000" pitchFamily="2" charset="-78"/>
                <a:ea typeface="Times New Roman" panose="02020603050405020304" pitchFamily="18" charset="0"/>
                <a:cs typeface="Myriad عربي"/>
              </a:rPr>
              <a:t>، </a:t>
            </a:r>
            <a:r>
              <a:rPr lang="ar-SA" sz="2400" b="1" dirty="0">
                <a:effectLst/>
                <a:latin typeface="Sakkal Majalla" panose="02000000000000000000" pitchFamily="2" charset="-78"/>
                <a:ea typeface="Times New Roman" panose="02020603050405020304" pitchFamily="18" charset="0"/>
                <a:cs typeface="Myriad عربي"/>
              </a:rPr>
              <a:t>اختيار </a:t>
            </a:r>
            <a:r>
              <a:rPr lang="ar-YE" sz="2400" b="1" dirty="0">
                <a:effectLst/>
                <a:latin typeface="Sakkal Majalla" panose="02000000000000000000" pitchFamily="2" charset="-78"/>
                <a:ea typeface="Times New Roman" panose="02020603050405020304" pitchFamily="18" charset="0"/>
                <a:cs typeface="Myriad عربي"/>
              </a:rPr>
              <a:t>الزوج، </a:t>
            </a:r>
            <a:r>
              <a:rPr lang="ar-SA" sz="2400" b="1" dirty="0">
                <a:effectLst/>
                <a:latin typeface="Sakkal Majalla" panose="02000000000000000000" pitchFamily="2" charset="-78"/>
                <a:ea typeface="Times New Roman" panose="02020603050405020304" pitchFamily="18" charset="0"/>
                <a:cs typeface="Myriad عربي"/>
              </a:rPr>
              <a:t>استقرار </a:t>
            </a:r>
            <a:r>
              <a:rPr lang="ar-SA" sz="2600" b="1" dirty="0">
                <a:effectLst/>
                <a:latin typeface="Sakkal Majalla" panose="02000000000000000000" pitchFamily="2" charset="-78"/>
                <a:ea typeface="Times New Roman" panose="02020603050405020304" pitchFamily="18" charset="0"/>
                <a:cs typeface="Myriad عربي"/>
              </a:rPr>
              <a:t>الزواج</a:t>
            </a:r>
            <a:r>
              <a:rPr lang="ar-YE" sz="2600" b="1" dirty="0">
                <a:effectLst/>
                <a:latin typeface="Sakkal Majalla" panose="02000000000000000000" pitchFamily="2" charset="-78"/>
                <a:ea typeface="Times New Roman" panose="02020603050405020304" pitchFamily="18" charset="0"/>
                <a:cs typeface="Myriad عربي"/>
              </a:rPr>
              <a:t>، . )</a:t>
            </a:r>
            <a:endParaRPr lang="ar-YE" sz="2600" b="1" dirty="0">
              <a:latin typeface="Sakkal Majalla" panose="02000000000000000000" pitchFamily="2" charset="-78"/>
              <a:cs typeface="Myriad عربي"/>
            </a:endParaRPr>
          </a:p>
          <a:p>
            <a:pPr marL="800100" indent="-342900" algn="just" rtl="1">
              <a:lnSpc>
                <a:spcPct val="100000"/>
              </a:lnSpc>
              <a:spcBef>
                <a:spcPts val="0"/>
              </a:spcBef>
              <a:buNone/>
            </a:pPr>
            <a:endParaRPr lang="ar-YE" sz="2400" b="1" dirty="0">
              <a:solidFill>
                <a:schemeClr val="tx1">
                  <a:lumMod val="95000"/>
                  <a:lumOff val="5000"/>
                </a:schemeClr>
              </a:solidFill>
              <a:cs typeface="Myriad عربي" pitchFamily="50" charset="-78"/>
            </a:endParaRPr>
          </a:p>
        </p:txBody>
      </p:sp>
      <p:sp>
        <p:nvSpPr>
          <p:cNvPr id="3" name="Title 6"/>
          <p:cNvSpPr txBox="1">
            <a:spLocks/>
          </p:cNvSpPr>
          <p:nvPr/>
        </p:nvSpPr>
        <p:spPr>
          <a:xfrm>
            <a:off x="304800" y="381000"/>
            <a:ext cx="8534400" cy="685800"/>
          </a:xfrm>
          <a:prstGeom prst="rect">
            <a:avLst/>
          </a:prstGeom>
        </p:spPr>
        <p:txBody>
          <a:bodyPr anchor="ctr">
            <a:noAutofit/>
          </a:bodyPr>
          <a:lstStyle/>
          <a:p>
            <a:pPr marL="0" marR="0" lvl="0" indent="0" algn="r" defTabSz="457200" rtl="1" eaLnBrk="1" fontAlgn="auto" latinLnBrk="0" hangingPunct="1">
              <a:lnSpc>
                <a:spcPct val="100000"/>
              </a:lnSpc>
              <a:spcBef>
                <a:spcPct val="0"/>
              </a:spcBef>
              <a:spcAft>
                <a:spcPts val="0"/>
              </a:spcAft>
              <a:buClrTx/>
              <a:buSzTx/>
              <a:buFontTx/>
              <a:buNone/>
              <a:tabLst/>
              <a:defRPr/>
            </a:pPr>
            <a:r>
              <a:rPr lang="ar-EG" sz="2400" b="1" dirty="0">
                <a:solidFill>
                  <a:srgbClr val="C00000"/>
                </a:solidFill>
                <a:latin typeface="Myriad عربي" pitchFamily="50" charset="-78"/>
                <a:ea typeface="+mj-ea"/>
                <a:cs typeface="Myriad عربي" pitchFamily="50" charset="-78"/>
              </a:rPr>
              <a:t>أهم إنجازات وحدة الدراسات والسوحات الاجتماعية الميدانية في مجال قضايا الأسرة العربية</a:t>
            </a:r>
            <a:r>
              <a:rPr kumimoji="0" lang="ar-DZ" sz="2400" b="1" i="0" u="none" strike="noStrike" kern="1200" cap="none" spc="0" normalizeH="0" noProof="0" dirty="0">
                <a:ln>
                  <a:noFill/>
                </a:ln>
                <a:solidFill>
                  <a:srgbClr val="C00000"/>
                </a:solidFill>
                <a:effectLst/>
                <a:uLnTx/>
                <a:uFillTx/>
                <a:latin typeface="Myriad عربي" pitchFamily="50" charset="-78"/>
                <a:ea typeface="+mj-ea"/>
                <a:cs typeface="Myriad عربي" pitchFamily="50" charset="-78"/>
              </a:rPr>
              <a:t>:</a:t>
            </a:r>
            <a:endParaRPr kumimoji="0" lang="en-US" sz="2400" b="1" i="0" u="none" strike="noStrike" kern="1200" cap="none" spc="0" normalizeH="0" baseline="0" noProof="0" dirty="0">
              <a:ln>
                <a:noFill/>
              </a:ln>
              <a:solidFill>
                <a:srgbClr val="C00000"/>
              </a:solidFill>
              <a:effectLst/>
              <a:uLnTx/>
              <a:uFillTx/>
              <a:latin typeface="Myriad عربي" pitchFamily="50" charset="-78"/>
              <a:ea typeface="+mj-ea"/>
              <a:cs typeface="Myriad عربي" pitchFamily="50" charset="-7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6"/>
          <p:cNvSpPr txBox="1">
            <a:spLocks/>
          </p:cNvSpPr>
          <p:nvPr/>
        </p:nvSpPr>
        <p:spPr>
          <a:xfrm>
            <a:off x="0" y="304800"/>
            <a:ext cx="8610600" cy="990600"/>
          </a:xfrm>
          <a:prstGeom prst="rect">
            <a:avLst/>
          </a:prstGeom>
        </p:spPr>
        <p:txBody>
          <a:bodyPr anchor="ctr">
            <a:normAutofit/>
          </a:bodyPr>
          <a:lstStyle/>
          <a:p>
            <a:pPr lvl="0" algn="r" defTabSz="457200" rtl="1">
              <a:spcBef>
                <a:spcPct val="0"/>
              </a:spcBef>
              <a:defRPr/>
            </a:pPr>
            <a:r>
              <a:rPr lang="ar-EG" sz="2400" b="1" dirty="0">
                <a:solidFill>
                  <a:srgbClr val="C00000"/>
                </a:solidFill>
                <a:latin typeface="Myriad عربي" pitchFamily="50" charset="-78"/>
                <a:ea typeface="+mj-ea"/>
                <a:cs typeface="Myriad عربي" pitchFamily="50" charset="-78"/>
              </a:rPr>
              <a:t>تابع </a:t>
            </a:r>
            <a:r>
              <a:rPr lang="ar-EG" sz="2400" b="1" dirty="0" smtClean="0">
                <a:solidFill>
                  <a:srgbClr val="C00000"/>
                </a:solidFill>
                <a:latin typeface="Myriad عربي" pitchFamily="50" charset="-78"/>
                <a:ea typeface="+mj-ea"/>
                <a:cs typeface="Myriad عربي" pitchFamily="50" charset="-78"/>
              </a:rPr>
              <a:t>......أهم </a:t>
            </a:r>
            <a:r>
              <a:rPr lang="ar-EG" sz="2400" b="1" dirty="0">
                <a:solidFill>
                  <a:srgbClr val="C00000"/>
                </a:solidFill>
                <a:latin typeface="Myriad عربي" pitchFamily="50" charset="-78"/>
                <a:ea typeface="+mj-ea"/>
                <a:cs typeface="Myriad عربي" pitchFamily="50" charset="-78"/>
              </a:rPr>
              <a:t>إنجازات وحدة الدراسات والسوحات الاجتماعية </a:t>
            </a:r>
            <a:r>
              <a:rPr lang="ar-EG" sz="2400" b="1" dirty="0" smtClean="0">
                <a:solidFill>
                  <a:srgbClr val="C00000"/>
                </a:solidFill>
                <a:latin typeface="Myriad عربي" pitchFamily="50" charset="-78"/>
                <a:ea typeface="+mj-ea"/>
                <a:cs typeface="Myriad عربي" pitchFamily="50" charset="-78"/>
              </a:rPr>
              <a:t>الميدانية </a:t>
            </a:r>
            <a:r>
              <a:rPr lang="ar-EG" sz="2400" b="1" dirty="0">
                <a:solidFill>
                  <a:srgbClr val="C00000"/>
                </a:solidFill>
                <a:latin typeface="Myriad عربي" pitchFamily="50" charset="-78"/>
                <a:cs typeface="Myriad عربي" pitchFamily="50" charset="-78"/>
              </a:rPr>
              <a:t>في مجال قضايا الأسرة العربية</a:t>
            </a:r>
            <a:r>
              <a:rPr lang="ar-DZ" sz="2400" b="1" dirty="0" smtClean="0">
                <a:solidFill>
                  <a:srgbClr val="C00000"/>
                </a:solidFill>
                <a:latin typeface="Myriad عربي" pitchFamily="50" charset="-78"/>
                <a:cs typeface="Myriad عربي" pitchFamily="50" charset="-78"/>
              </a:rPr>
              <a:t>:</a:t>
            </a:r>
            <a:endParaRPr kumimoji="0" lang="en-US" sz="2400" b="1" i="0" u="none" strike="noStrike" kern="1200" cap="none" spc="0" normalizeH="0" baseline="0" noProof="0" dirty="0">
              <a:ln>
                <a:noFill/>
              </a:ln>
              <a:solidFill>
                <a:srgbClr val="C00000"/>
              </a:solidFill>
              <a:effectLst/>
              <a:uLnTx/>
              <a:uFillTx/>
              <a:latin typeface="Myriad عربي" pitchFamily="50" charset="-78"/>
              <a:ea typeface="+mj-ea"/>
              <a:cs typeface="Myriad عربي" pitchFamily="50" charset="-78"/>
            </a:endParaRPr>
          </a:p>
        </p:txBody>
      </p:sp>
      <p:sp>
        <p:nvSpPr>
          <p:cNvPr id="4" name="Content Placeholder 2">
            <a:extLst>
              <a:ext uri="{FF2B5EF4-FFF2-40B4-BE49-F238E27FC236}">
                <a16:creationId xmlns:a16="http://schemas.microsoft.com/office/drawing/2014/main" id="{B89CC90C-5A58-4032-83B1-4407A44EC032}"/>
              </a:ext>
            </a:extLst>
          </p:cNvPr>
          <p:cNvSpPr txBox="1">
            <a:spLocks/>
          </p:cNvSpPr>
          <p:nvPr/>
        </p:nvSpPr>
        <p:spPr>
          <a:xfrm>
            <a:off x="1" y="1295400"/>
            <a:ext cx="8686800" cy="525780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39725" indent="-339725" algn="just" rtl="1">
              <a:lnSpc>
                <a:spcPct val="100000"/>
              </a:lnSpc>
              <a:spcBef>
                <a:spcPts val="0"/>
              </a:spcBef>
              <a:buFont typeface="Arial" panose="020B0604020202020204" pitchFamily="34" charset="0"/>
              <a:buNone/>
            </a:pPr>
            <a:r>
              <a:rPr lang="ar-YE" sz="2000" b="1" dirty="0">
                <a:latin typeface="Sakkal Majalla" panose="02000000000000000000" pitchFamily="2" charset="-78"/>
                <a:cs typeface="Myriad عربي"/>
              </a:rPr>
              <a:t>3- تنفيذ العديد من الدراسات التحليلية المعمقة لإتجاهات وأنماط قضايا الأسرة العربية، وقد تضمنت هذه الدراسات قضايا متعددة ومنها على سبيل المثال:</a:t>
            </a:r>
            <a:endParaRPr lang="ar-EG" sz="2000" b="1" dirty="0">
              <a:latin typeface="Sakkal Majalla" panose="02000000000000000000" pitchFamily="2" charset="-78"/>
              <a:cs typeface="Myriad عربي"/>
            </a:endParaRPr>
          </a:p>
          <a:p>
            <a:pPr marL="0" indent="0" algn="just" rtl="1">
              <a:lnSpc>
                <a:spcPct val="100000"/>
              </a:lnSpc>
              <a:spcBef>
                <a:spcPts val="0"/>
              </a:spcBef>
              <a:buFont typeface="Arial" panose="020B0604020202020204" pitchFamily="34" charset="0"/>
              <a:buNone/>
            </a:pPr>
            <a:endParaRPr lang="ar-YE" sz="2000" b="1" dirty="0">
              <a:latin typeface="Sakkal Majalla" panose="02000000000000000000" pitchFamily="2" charset="-78"/>
              <a:cs typeface="Myriad عربي"/>
            </a:endParaRPr>
          </a:p>
          <a:p>
            <a:pPr lvl="1" algn="r" rtl="1">
              <a:lnSpc>
                <a:spcPct val="100000"/>
              </a:lnSpc>
              <a:spcBef>
                <a:spcPts val="0"/>
              </a:spcBef>
              <a:buFont typeface="Wingdings" panose="05000000000000000000" pitchFamily="2" charset="2"/>
              <a:buChar char="q"/>
            </a:pPr>
            <a:r>
              <a:rPr lang="ar-YE" sz="2000" dirty="0">
                <a:latin typeface="Sakkal Majalla" panose="02000000000000000000" pitchFamily="2" charset="-78"/>
                <a:cs typeface="Myriad عربي"/>
              </a:rPr>
              <a:t> </a:t>
            </a:r>
            <a:r>
              <a:rPr lang="ar-TN" sz="2000" b="1" dirty="0">
                <a:latin typeface="Sakkal Majalla" panose="02000000000000000000" pitchFamily="2" charset="-78"/>
                <a:ea typeface="Times New Roman" panose="02020603050405020304" pitchFamily="18" charset="0"/>
                <a:cs typeface="Myriad عربي"/>
              </a:rPr>
              <a:t>العنف الأسرى وأثره على كيان الأسرة في </a:t>
            </a:r>
            <a:r>
              <a:rPr lang="ar-YE" sz="2000" b="1" dirty="0">
                <a:latin typeface="Sakkal Majalla" panose="02000000000000000000" pitchFamily="2" charset="-78"/>
                <a:ea typeface="Times New Roman" panose="02020603050405020304" pitchFamily="18" charset="0"/>
                <a:cs typeface="Myriad عربي"/>
              </a:rPr>
              <a:t>المجتمعات العربية</a:t>
            </a:r>
            <a:endParaRPr lang="ar-TN" sz="2000" b="1" dirty="0">
              <a:latin typeface="Sakkal Majalla" panose="02000000000000000000" pitchFamily="2" charset="-78"/>
              <a:ea typeface="Times New Roman" panose="02020603050405020304" pitchFamily="18" charset="0"/>
              <a:cs typeface="Myriad عربي"/>
            </a:endParaRPr>
          </a:p>
          <a:p>
            <a:pPr lvl="1" algn="r" rtl="1">
              <a:lnSpc>
                <a:spcPct val="100000"/>
              </a:lnSpc>
              <a:spcBef>
                <a:spcPts val="0"/>
              </a:spcBef>
              <a:buFont typeface="Wingdings" panose="05000000000000000000" pitchFamily="2" charset="2"/>
              <a:buChar char="q"/>
            </a:pPr>
            <a:r>
              <a:rPr lang="ar-YE" sz="2000" b="1" dirty="0">
                <a:latin typeface="Sakkal Majalla" panose="02000000000000000000" pitchFamily="2" charset="-78"/>
                <a:ea typeface="Times New Roman" panose="02020603050405020304" pitchFamily="18" charset="0"/>
                <a:cs typeface="Myriad عربي"/>
              </a:rPr>
              <a:t>  العولمــة والتغير في الإتجاهات والقيم الأسرية لدى الشباب العربي</a:t>
            </a:r>
          </a:p>
          <a:p>
            <a:pPr lvl="1" algn="r" rtl="1">
              <a:lnSpc>
                <a:spcPct val="100000"/>
              </a:lnSpc>
              <a:spcBef>
                <a:spcPts val="0"/>
              </a:spcBef>
              <a:buFont typeface="Wingdings" panose="05000000000000000000" pitchFamily="2" charset="2"/>
              <a:buChar char="q"/>
            </a:pPr>
            <a:r>
              <a:rPr lang="ar-YE" sz="2000" b="1" dirty="0">
                <a:latin typeface="Sakkal Majalla" panose="02000000000000000000" pitchFamily="2" charset="-78"/>
                <a:ea typeface="Times New Roman" panose="02020603050405020304" pitchFamily="18" charset="0"/>
                <a:cs typeface="Myriad عربي"/>
              </a:rPr>
              <a:t>  بنية الأسرة العربية : دراسة مقارنة</a:t>
            </a:r>
          </a:p>
          <a:p>
            <a:pPr lvl="1" algn="r" rtl="1">
              <a:lnSpc>
                <a:spcPct val="100000"/>
              </a:lnSpc>
              <a:spcBef>
                <a:spcPts val="0"/>
              </a:spcBef>
              <a:buFont typeface="Wingdings" panose="05000000000000000000" pitchFamily="2" charset="2"/>
              <a:buChar char="q"/>
            </a:pPr>
            <a:r>
              <a:rPr lang="ar-YE" sz="2000" b="1" dirty="0">
                <a:latin typeface="Sakkal Majalla" panose="02000000000000000000" pitchFamily="2" charset="-78"/>
                <a:cs typeface="Myriad عربي"/>
              </a:rPr>
              <a:t> </a:t>
            </a:r>
            <a:r>
              <a:rPr lang="ar-SA" sz="2000" b="1" dirty="0">
                <a:latin typeface="Sakkal Majalla" panose="02000000000000000000" pitchFamily="2" charset="-78"/>
                <a:ea typeface="Times New Roman" panose="02020603050405020304" pitchFamily="18" charset="0"/>
                <a:cs typeface="Myriad عربي"/>
              </a:rPr>
              <a:t>عدم استقرار الزواج في العالم العربي</a:t>
            </a:r>
            <a:r>
              <a:rPr lang="ar-YE" sz="2000" b="1" dirty="0">
                <a:latin typeface="Sakkal Majalla" panose="02000000000000000000" pitchFamily="2" charset="-78"/>
                <a:ea typeface="Times New Roman" panose="02020603050405020304" pitchFamily="18" charset="0"/>
                <a:cs typeface="Myriad عربي"/>
              </a:rPr>
              <a:t> (</a:t>
            </a:r>
            <a:r>
              <a:rPr lang="ar-SA" sz="2000" b="1" dirty="0">
                <a:latin typeface="Sakkal Majalla" panose="02000000000000000000" pitchFamily="2" charset="-78"/>
                <a:ea typeface="Times New Roman" panose="02020603050405020304" pitchFamily="18" charset="0"/>
                <a:cs typeface="Myriad عربي"/>
              </a:rPr>
              <a:t>الاتجاهات والخصائص</a:t>
            </a:r>
            <a:r>
              <a:rPr lang="ar-YE" sz="2000" b="1" dirty="0">
                <a:latin typeface="Sakkal Majalla" panose="02000000000000000000" pitchFamily="2" charset="-78"/>
                <a:ea typeface="Times New Roman" panose="02020603050405020304" pitchFamily="18" charset="0"/>
                <a:cs typeface="Myriad عربي"/>
              </a:rPr>
              <a:t>)</a:t>
            </a:r>
            <a:endParaRPr lang="ar-SA" sz="2000" b="1" dirty="0">
              <a:latin typeface="Sakkal Majalla" panose="02000000000000000000" pitchFamily="2" charset="-78"/>
              <a:ea typeface="Times New Roman" panose="02020603050405020304" pitchFamily="18" charset="0"/>
              <a:cs typeface="Myriad عربي"/>
            </a:endParaRPr>
          </a:p>
          <a:p>
            <a:pPr lvl="1" algn="just" rtl="1">
              <a:lnSpc>
                <a:spcPct val="100000"/>
              </a:lnSpc>
              <a:spcBef>
                <a:spcPts val="0"/>
              </a:spcBef>
              <a:buFont typeface="Wingdings" panose="05000000000000000000" pitchFamily="2" charset="2"/>
              <a:buChar char="q"/>
            </a:pPr>
            <a:r>
              <a:rPr lang="ar-YE" sz="2000" b="1" dirty="0">
                <a:latin typeface="Sakkal Majalla" panose="02000000000000000000" pitchFamily="2" charset="-78"/>
                <a:ea typeface="Times New Roman" panose="02020603050405020304" pitchFamily="18" charset="0"/>
                <a:cs typeface="Myriad عربي"/>
              </a:rPr>
              <a:t> </a:t>
            </a:r>
            <a:r>
              <a:rPr lang="ar-EG" sz="2000" b="1" dirty="0">
                <a:latin typeface="Sakkal Majalla" panose="02000000000000000000" pitchFamily="2" charset="-78"/>
                <a:ea typeface="Times New Roman" panose="02020603050405020304" pitchFamily="18" charset="0"/>
                <a:cs typeface="Myriad عربي"/>
              </a:rPr>
              <a:t>دراسة مقارنة عن </a:t>
            </a:r>
            <a:r>
              <a:rPr lang="ar-YE" sz="2000" b="1" dirty="0">
                <a:latin typeface="Sakkal Majalla" panose="02000000000000000000" pitchFamily="2" charset="-78"/>
                <a:ea typeface="Times New Roman" panose="02020603050405020304" pitchFamily="18" charset="0"/>
                <a:cs typeface="Myriad عربي"/>
              </a:rPr>
              <a:t>أثر الزواج المبكر على إنجاب وصحة الطفل الأول فى بعض </a:t>
            </a:r>
            <a:r>
              <a:rPr lang="ar-EG" sz="2000" b="1" dirty="0">
                <a:latin typeface="Sakkal Majalla" panose="02000000000000000000" pitchFamily="2" charset="-78"/>
                <a:ea typeface="Times New Roman" panose="02020603050405020304" pitchFamily="18" charset="0"/>
                <a:cs typeface="Myriad عربي"/>
              </a:rPr>
              <a:t>ال</a:t>
            </a:r>
            <a:r>
              <a:rPr lang="ar-YE" sz="2000" b="1" dirty="0">
                <a:latin typeface="Sakkal Majalla" panose="02000000000000000000" pitchFamily="2" charset="-78"/>
                <a:ea typeface="Times New Roman" panose="02020603050405020304" pitchFamily="18" charset="0"/>
                <a:cs typeface="Myriad عربي"/>
              </a:rPr>
              <a:t>بلدان العرب</a:t>
            </a:r>
            <a:r>
              <a:rPr lang="ar-EG" sz="2000" b="1" dirty="0">
                <a:latin typeface="Sakkal Majalla" panose="02000000000000000000" pitchFamily="2" charset="-78"/>
                <a:ea typeface="Times New Roman" panose="02020603050405020304" pitchFamily="18" charset="0"/>
                <a:cs typeface="Myriad عربي"/>
              </a:rPr>
              <a:t>ية.</a:t>
            </a:r>
          </a:p>
          <a:p>
            <a:pPr lvl="1" algn="just" rtl="1">
              <a:lnSpc>
                <a:spcPct val="100000"/>
              </a:lnSpc>
              <a:spcBef>
                <a:spcPts val="0"/>
              </a:spcBef>
              <a:buFont typeface="Wingdings" panose="05000000000000000000" pitchFamily="2" charset="2"/>
              <a:buChar char="q"/>
            </a:pPr>
            <a:r>
              <a:rPr lang="ar-EG" sz="2000" b="1" dirty="0">
                <a:latin typeface="Sakkal Majalla" panose="02000000000000000000" pitchFamily="2" charset="-78"/>
                <a:ea typeface="Times New Roman" panose="02020603050405020304" pitchFamily="18" charset="0"/>
                <a:cs typeface="Myriad عربي"/>
              </a:rPr>
              <a:t> الزواج المبكر في البلدان العربية</a:t>
            </a:r>
          </a:p>
          <a:p>
            <a:pPr marL="457200" lvl="1" indent="0" algn="r" rtl="1">
              <a:lnSpc>
                <a:spcPct val="100000"/>
              </a:lnSpc>
              <a:spcBef>
                <a:spcPts val="0"/>
              </a:spcBef>
              <a:buNone/>
            </a:pPr>
            <a:endParaRPr lang="ar-YE" sz="2000" b="1" dirty="0">
              <a:latin typeface="Sakkal Majalla" panose="02000000000000000000" pitchFamily="2" charset="-78"/>
              <a:ea typeface="Times New Roman" panose="02020603050405020304" pitchFamily="18" charset="0"/>
              <a:cs typeface="Myriad عربي"/>
            </a:endParaRPr>
          </a:p>
          <a:p>
            <a:pPr marL="457200" lvl="1" indent="-457200" algn="just" rtl="1">
              <a:lnSpc>
                <a:spcPct val="100000"/>
              </a:lnSpc>
              <a:spcBef>
                <a:spcPts val="0"/>
              </a:spcBef>
              <a:buFont typeface="Arial" panose="020B0604020202020204" pitchFamily="34" charset="0"/>
              <a:buNone/>
            </a:pPr>
            <a:r>
              <a:rPr lang="ar-YE" sz="2000" b="1" dirty="0">
                <a:latin typeface="Sakkal Majalla" panose="02000000000000000000" pitchFamily="2" charset="-78"/>
                <a:cs typeface="Myriad عربي"/>
              </a:rPr>
              <a:t>4-</a:t>
            </a:r>
            <a:r>
              <a:rPr lang="ar-YE" sz="3200" dirty="0">
                <a:latin typeface="Sakkal Majalla" panose="02000000000000000000" pitchFamily="2" charset="-78"/>
                <a:cs typeface="Sakkal Majalla" panose="02000000000000000000" pitchFamily="2" charset="-78"/>
              </a:rPr>
              <a:t> </a:t>
            </a:r>
            <a:r>
              <a:rPr lang="ar-EG" sz="2000" b="1" dirty="0">
                <a:latin typeface="Sakkal Majalla" panose="02000000000000000000" pitchFamily="2" charset="-78"/>
                <a:cs typeface="Myriad عربي"/>
              </a:rPr>
              <a:t>نماذج الاستبيانات التي تتضمنها </a:t>
            </a:r>
            <a:r>
              <a:rPr lang="ar-YE" sz="2000" b="1" dirty="0">
                <a:latin typeface="Sakkal Majalla" panose="02000000000000000000" pitchFamily="2" charset="-78"/>
                <a:cs typeface="Myriad عربي"/>
              </a:rPr>
              <a:t>المسوح الميدانية </a:t>
            </a:r>
            <a:r>
              <a:rPr lang="ar-EG" sz="2000" b="1" dirty="0">
                <a:latin typeface="Sakkal Majalla" panose="02000000000000000000" pitchFamily="2" charset="-78"/>
                <a:cs typeface="Myriad عربي"/>
              </a:rPr>
              <a:t>حول </a:t>
            </a:r>
            <a:r>
              <a:rPr lang="ar-YE" sz="2000" b="1" dirty="0">
                <a:latin typeface="Sakkal Majalla" panose="02000000000000000000" pitchFamily="2" charset="-78"/>
                <a:cs typeface="Myriad عربي"/>
              </a:rPr>
              <a:t>قضايا الأسرة ومنها على سبيل المثال</a:t>
            </a:r>
            <a:r>
              <a:rPr lang="ar-EG" sz="2000" b="1" dirty="0">
                <a:latin typeface="Sakkal Majalla" panose="02000000000000000000" pitchFamily="2" charset="-78"/>
                <a:cs typeface="Myriad عربي"/>
              </a:rPr>
              <a:t>:</a:t>
            </a:r>
          </a:p>
          <a:p>
            <a:pPr marL="457200" lvl="1" indent="-457200" algn="just" rtl="1">
              <a:lnSpc>
                <a:spcPct val="100000"/>
              </a:lnSpc>
              <a:spcBef>
                <a:spcPts val="0"/>
              </a:spcBef>
              <a:buFont typeface="Wingdings" panose="05000000000000000000" pitchFamily="2" charset="2"/>
              <a:buChar char="q"/>
            </a:pPr>
            <a:r>
              <a:rPr lang="ar-EG" sz="2000" b="1" dirty="0">
                <a:latin typeface="Sakkal Majalla" panose="02000000000000000000" pitchFamily="2" charset="-78"/>
                <a:cs typeface="Myriad عربي"/>
              </a:rPr>
              <a:t> نموذج الظروف المعيشية لأفراد الأسرة المعيشية.</a:t>
            </a:r>
          </a:p>
          <a:p>
            <a:pPr marL="457200" lvl="1" indent="-457200" algn="just" rtl="1">
              <a:lnSpc>
                <a:spcPct val="100000"/>
              </a:lnSpc>
              <a:spcBef>
                <a:spcPts val="0"/>
              </a:spcBef>
              <a:buFont typeface="Wingdings" panose="05000000000000000000" pitchFamily="2" charset="2"/>
              <a:buChar char="q"/>
            </a:pPr>
            <a:r>
              <a:rPr lang="ar-EG" sz="2000" b="1" dirty="0">
                <a:latin typeface="Sakkal Majalla" panose="02000000000000000000" pitchFamily="2" charset="-78"/>
                <a:cs typeface="Myriad عربي"/>
              </a:rPr>
              <a:t>نموذج الصحة الإنجابية للنساء المتزوجات أو السابق لهن الزواج في سن 15-49 سنة.</a:t>
            </a:r>
          </a:p>
          <a:p>
            <a:pPr marL="457200" lvl="1" indent="-457200" algn="just" rtl="1">
              <a:lnSpc>
                <a:spcPct val="100000"/>
              </a:lnSpc>
              <a:spcBef>
                <a:spcPts val="0"/>
              </a:spcBef>
              <a:buFont typeface="Wingdings" panose="05000000000000000000" pitchFamily="2" charset="2"/>
              <a:buChar char="q"/>
            </a:pPr>
            <a:r>
              <a:rPr lang="ar-EG" sz="2000" b="1" dirty="0">
                <a:latin typeface="Sakkal Majalla" panose="02000000000000000000" pitchFamily="2" charset="-78"/>
                <a:cs typeface="Myriad عربي"/>
              </a:rPr>
              <a:t>نموذج مكانة المرأة</a:t>
            </a:r>
          </a:p>
          <a:p>
            <a:pPr marL="457200" lvl="1" indent="-457200" algn="just" rtl="1">
              <a:lnSpc>
                <a:spcPct val="100000"/>
              </a:lnSpc>
              <a:spcBef>
                <a:spcPts val="0"/>
              </a:spcBef>
              <a:buFont typeface="Wingdings" panose="05000000000000000000" pitchFamily="2" charset="2"/>
              <a:buChar char="q"/>
            </a:pPr>
            <a:r>
              <a:rPr lang="ar-EG" sz="2000" b="1" dirty="0">
                <a:latin typeface="Sakkal Majalla" panose="02000000000000000000" pitchFamily="2" charset="-78"/>
                <a:cs typeface="Myriad عربي"/>
              </a:rPr>
              <a:t>نموذج النساء فيما بعد سن الإنجاب لجميع السيدات المتزوجات أو السابق لهن الزواج وأعمارهن في سن 50-59 سنة... )</a:t>
            </a:r>
          </a:p>
          <a:p>
            <a:pPr marL="457200" lvl="1" indent="-457200" algn="just" rtl="1">
              <a:lnSpc>
                <a:spcPct val="100000"/>
              </a:lnSpc>
              <a:spcBef>
                <a:spcPts val="0"/>
              </a:spcBef>
              <a:buFont typeface="Wingdings" panose="05000000000000000000" pitchFamily="2" charset="2"/>
              <a:buChar char="q"/>
            </a:pPr>
            <a:endParaRPr lang="ar-EG" sz="2000" b="1" dirty="0">
              <a:latin typeface="Sakkal Majalla" panose="02000000000000000000" pitchFamily="2" charset="-78"/>
              <a:cs typeface="Myriad عربي"/>
            </a:endParaRPr>
          </a:p>
          <a:p>
            <a:pPr marL="0" lvl="1" indent="0" algn="r" rtl="1">
              <a:lnSpc>
                <a:spcPct val="100000"/>
              </a:lnSpc>
              <a:spcBef>
                <a:spcPts val="0"/>
              </a:spcBef>
              <a:buFont typeface="Arial" panose="020B0604020202020204" pitchFamily="34" charset="0"/>
              <a:buNone/>
            </a:pPr>
            <a:endParaRPr lang="ar-YE" sz="3200" dirty="0">
              <a:latin typeface="Sakkal Majalla" panose="02000000000000000000" pitchFamily="2" charset="-78"/>
              <a:cs typeface="Sakkal Majalla" panose="02000000000000000000" pitchFamily="2" charset="-78"/>
            </a:endParaRPr>
          </a:p>
          <a:p>
            <a:pPr marL="0" indent="0" algn="r" rtl="1">
              <a:lnSpc>
                <a:spcPct val="100000"/>
              </a:lnSpc>
              <a:spcBef>
                <a:spcPts val="0"/>
              </a:spcBef>
              <a:buFont typeface="Arial" panose="020B0604020202020204" pitchFamily="34" charset="0"/>
              <a:buNone/>
            </a:pPr>
            <a:endParaRPr lang="ar-YE" sz="3200" dirty="0">
              <a:latin typeface="Sakkal Majalla" panose="02000000000000000000" pitchFamily="2" charset="-78"/>
              <a:cs typeface="Sakkal Majalla" panose="02000000000000000000" pitchFamily="2" charset="-78"/>
            </a:endParaRPr>
          </a:p>
          <a:p>
            <a:pPr marL="0" indent="0">
              <a:lnSpc>
                <a:spcPct val="100000"/>
              </a:lnSpc>
              <a:spcBef>
                <a:spcPts val="0"/>
              </a:spcBef>
              <a:buFont typeface="Arial" panose="020B0604020202020204" pitchFamily="34" charset="0"/>
              <a:buNone/>
            </a:pPr>
            <a:endParaRPr lang="en-US" sz="3200"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27631288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6"/>
          <p:cNvSpPr txBox="1">
            <a:spLocks/>
          </p:cNvSpPr>
          <p:nvPr/>
        </p:nvSpPr>
        <p:spPr>
          <a:xfrm>
            <a:off x="446312" y="533400"/>
            <a:ext cx="8164287" cy="838200"/>
          </a:xfrm>
          <a:prstGeom prst="rect">
            <a:avLst/>
          </a:prstGeom>
        </p:spPr>
        <p:txBody>
          <a:bodyPr anchor="ctr">
            <a:noAutofit/>
          </a:bodyPr>
          <a:lstStyle/>
          <a:p>
            <a:pPr marL="0" marR="0" lvl="0" indent="0" algn="r" defTabSz="457200" rtl="1" eaLnBrk="1" fontAlgn="auto" latinLnBrk="0" hangingPunct="1">
              <a:lnSpc>
                <a:spcPct val="100000"/>
              </a:lnSpc>
              <a:spcBef>
                <a:spcPct val="0"/>
              </a:spcBef>
              <a:spcAft>
                <a:spcPts val="0"/>
              </a:spcAft>
              <a:buClrTx/>
              <a:buSzTx/>
              <a:buFontTx/>
              <a:buNone/>
              <a:tabLst/>
              <a:defRPr/>
            </a:pPr>
            <a:r>
              <a:rPr lang="ar-EG" sz="2800" b="1" dirty="0" smtClean="0">
                <a:solidFill>
                  <a:srgbClr val="C00000"/>
                </a:solidFill>
                <a:latin typeface="Myriad عربي" pitchFamily="50" charset="-78"/>
                <a:ea typeface="+mj-ea"/>
                <a:cs typeface="Myriad عربي" pitchFamily="50" charset="-78"/>
              </a:rPr>
              <a:t>مستجدات المسح العربي لصحة الأسرة لرصد التقدم المحرز في تحقيق أهداف التنمية المستدامة: </a:t>
            </a:r>
            <a:endParaRPr kumimoji="0" lang="en-US" sz="2800" b="1" i="0" u="none" strike="noStrike" kern="1200" cap="none" spc="0" normalizeH="0" baseline="0" noProof="0" dirty="0">
              <a:ln>
                <a:noFill/>
              </a:ln>
              <a:solidFill>
                <a:srgbClr val="C00000"/>
              </a:solidFill>
              <a:effectLst/>
              <a:uLnTx/>
              <a:uFillTx/>
              <a:latin typeface="Myriad عربي" pitchFamily="50" charset="-78"/>
              <a:ea typeface="+mj-ea"/>
              <a:cs typeface="Myriad عربي" pitchFamily="50" charset="-78"/>
            </a:endParaRPr>
          </a:p>
        </p:txBody>
      </p:sp>
      <p:sp>
        <p:nvSpPr>
          <p:cNvPr id="4" name="Content Placeholder 2">
            <a:extLst>
              <a:ext uri="{FF2B5EF4-FFF2-40B4-BE49-F238E27FC236}">
                <a16:creationId xmlns:a16="http://schemas.microsoft.com/office/drawing/2014/main" id="{B89CC90C-5A58-4032-83B1-4407A44EC032}"/>
              </a:ext>
            </a:extLst>
          </p:cNvPr>
          <p:cNvSpPr txBox="1">
            <a:spLocks/>
          </p:cNvSpPr>
          <p:nvPr/>
        </p:nvSpPr>
        <p:spPr>
          <a:xfrm>
            <a:off x="446313" y="1600200"/>
            <a:ext cx="8153401" cy="509144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39725" indent="-339725" algn="just" rtl="1">
              <a:lnSpc>
                <a:spcPct val="150000"/>
              </a:lnSpc>
              <a:spcBef>
                <a:spcPts val="0"/>
              </a:spcBef>
              <a:buNone/>
            </a:pPr>
            <a:r>
              <a:rPr lang="ar-EG" sz="2000" b="1" dirty="0">
                <a:latin typeface="Sakkal Majalla" panose="02000000000000000000" pitchFamily="2" charset="-78"/>
                <a:cs typeface="Myriad عربي"/>
              </a:rPr>
              <a:t> </a:t>
            </a:r>
            <a:r>
              <a:rPr lang="ar-EG" sz="2000" b="1" dirty="0" smtClean="0">
                <a:latin typeface="Sakkal Majalla" panose="02000000000000000000" pitchFamily="2" charset="-78"/>
                <a:cs typeface="Myriad عربي"/>
              </a:rPr>
              <a:t>    </a:t>
            </a:r>
            <a:r>
              <a:rPr lang="ar-YE" sz="2000" b="1" dirty="0" smtClean="0">
                <a:latin typeface="Sakkal Majalla" panose="02000000000000000000" pitchFamily="2" charset="-78"/>
                <a:cs typeface="Myriad عربي"/>
              </a:rPr>
              <a:t> </a:t>
            </a:r>
            <a:r>
              <a:rPr lang="ar-EG" sz="2000" b="1" dirty="0" smtClean="0">
                <a:latin typeface="Sakkal Majalla" panose="02000000000000000000" pitchFamily="2" charset="-78"/>
                <a:cs typeface="Myriad عربي"/>
              </a:rPr>
              <a:t>ومن أهم إنجازات وحدة الدراسات والمسوحات الاجتماعية الميدانية في الفترة الأخيرة هو </a:t>
            </a:r>
            <a:r>
              <a:rPr lang="ar-YE" sz="2000" b="1" dirty="0" smtClean="0">
                <a:latin typeface="Sakkal Majalla" panose="02000000000000000000" pitchFamily="2" charset="-78"/>
                <a:cs typeface="Myriad عربي"/>
              </a:rPr>
              <a:t>إعداد </a:t>
            </a:r>
            <a:r>
              <a:rPr lang="ar-YE" sz="2000" b="1" dirty="0">
                <a:latin typeface="Sakkal Majalla" panose="02000000000000000000" pitchFamily="2" charset="-78"/>
                <a:cs typeface="Myriad عربي"/>
              </a:rPr>
              <a:t>وثيقة جديدة (</a:t>
            </a:r>
            <a:r>
              <a:rPr lang="ar-YE" sz="2000" b="1" dirty="0" smtClean="0">
                <a:latin typeface="Sakkal Majalla" panose="02000000000000000000" pitchFamily="2" charset="-78"/>
                <a:cs typeface="Myriad عربي"/>
              </a:rPr>
              <a:t>2023-2027)</a:t>
            </a:r>
            <a:r>
              <a:rPr lang="ar-EG" sz="2000" b="1" dirty="0" smtClean="0">
                <a:latin typeface="Sakkal Majalla" panose="02000000000000000000" pitchFamily="2" charset="-78"/>
                <a:cs typeface="Myriad عربي"/>
              </a:rPr>
              <a:t> </a:t>
            </a:r>
            <a:r>
              <a:rPr lang="ar-YE" sz="2000" b="1" dirty="0" smtClean="0">
                <a:latin typeface="Sakkal Majalla" panose="02000000000000000000" pitchFamily="2" charset="-78"/>
                <a:cs typeface="Myriad عربي"/>
              </a:rPr>
              <a:t>ويتمثل </a:t>
            </a:r>
            <a:r>
              <a:rPr lang="ar-YE" sz="2000" b="1" dirty="0">
                <a:latin typeface="Sakkal Majalla" panose="02000000000000000000" pitchFamily="2" charset="-78"/>
                <a:cs typeface="Myriad عربي"/>
              </a:rPr>
              <a:t>الهدف العام </a:t>
            </a:r>
            <a:r>
              <a:rPr lang="ar-YE" sz="2000" b="1" dirty="0" smtClean="0">
                <a:latin typeface="Sakkal Majalla" panose="02000000000000000000" pitchFamily="2" charset="-78"/>
                <a:cs typeface="Myriad عربي"/>
              </a:rPr>
              <a:t>من</a:t>
            </a:r>
            <a:r>
              <a:rPr lang="ar-EG" sz="2000" b="1" dirty="0" smtClean="0">
                <a:latin typeface="Sakkal Majalla" panose="02000000000000000000" pitchFamily="2" charset="-78"/>
                <a:cs typeface="Myriad عربي"/>
              </a:rPr>
              <a:t>ها، </a:t>
            </a:r>
            <a:r>
              <a:rPr lang="ar-YE" sz="2000" b="1" dirty="0" smtClean="0">
                <a:latin typeface="Sakkal Majalla" panose="02000000000000000000" pitchFamily="2" charset="-78"/>
                <a:cs typeface="Myriad عربي"/>
              </a:rPr>
              <a:t>وضع </a:t>
            </a:r>
            <a:r>
              <a:rPr lang="ar-YE" sz="2000" b="1" dirty="0">
                <a:latin typeface="Sakkal Majalla" panose="02000000000000000000" pitchFamily="2" charset="-78"/>
                <a:cs typeface="Myriad عربي"/>
              </a:rPr>
              <a:t>نظام متكامل يسمح بتوفير المؤشرات اللازمة لمتابعة أهداف التنمية المستدامة </a:t>
            </a:r>
            <a:r>
              <a:rPr lang="ar-EG" sz="2000" b="1" dirty="0" smtClean="0">
                <a:latin typeface="Sakkal Majalla" panose="02000000000000000000" pitchFamily="2" charset="-78"/>
                <a:cs typeface="Myriad عربي"/>
              </a:rPr>
              <a:t>2030 </a:t>
            </a:r>
            <a:r>
              <a:rPr lang="ar-YE" sz="2000" b="1" dirty="0" smtClean="0">
                <a:latin typeface="Sakkal Majalla" panose="02000000000000000000" pitchFamily="2" charset="-78"/>
                <a:cs typeface="Myriad عربي"/>
              </a:rPr>
              <a:t>ضمن </a:t>
            </a:r>
            <a:r>
              <a:rPr lang="ar-YE" sz="2000" b="1" dirty="0">
                <a:latin typeface="Sakkal Majalla" panose="02000000000000000000" pitchFamily="2" charset="-78"/>
                <a:cs typeface="Myriad عربي"/>
              </a:rPr>
              <a:t>المسوحات التي تنفذها </a:t>
            </a:r>
            <a:r>
              <a:rPr lang="ar-EG" sz="2000" b="1" dirty="0" smtClean="0">
                <a:latin typeface="Sakkal Majalla" panose="02000000000000000000" pitchFamily="2" charset="-78"/>
                <a:cs typeface="Myriad عربي"/>
              </a:rPr>
              <a:t>ال</a:t>
            </a:r>
            <a:r>
              <a:rPr lang="ar-YE" sz="2000" b="1" dirty="0" smtClean="0">
                <a:latin typeface="Sakkal Majalla" panose="02000000000000000000" pitchFamily="2" charset="-78"/>
                <a:cs typeface="Myriad عربي"/>
              </a:rPr>
              <a:t>وحدة</a:t>
            </a:r>
            <a:r>
              <a:rPr lang="ar-EG" sz="2000" b="1" dirty="0" smtClean="0">
                <a:latin typeface="Sakkal Majalla" panose="02000000000000000000" pitchFamily="2" charset="-78"/>
                <a:cs typeface="Myriad عربي"/>
              </a:rPr>
              <a:t>.</a:t>
            </a:r>
            <a:r>
              <a:rPr lang="ar-YE" sz="2000" b="1" dirty="0">
                <a:latin typeface="Sakkal Majalla" panose="02000000000000000000" pitchFamily="2" charset="-78"/>
                <a:cs typeface="Myriad عربي"/>
              </a:rPr>
              <a:t> وبموجبها تم تطوير وتعديل الاستمارات الخاصة بالمسح وتنقيحها وعرضها </a:t>
            </a:r>
            <a:r>
              <a:rPr lang="ar-EG" sz="2000" b="1" dirty="0" smtClean="0">
                <a:latin typeface="Sakkal Majalla" panose="02000000000000000000" pitchFamily="2" charset="-78"/>
                <a:cs typeface="Myriad عربي"/>
              </a:rPr>
              <a:t>للمناقشة في اجتماع فني لل</a:t>
            </a:r>
            <a:r>
              <a:rPr lang="ar-YE" sz="2000" b="1" dirty="0" smtClean="0">
                <a:latin typeface="Sakkal Majalla" panose="02000000000000000000" pitchFamily="2" charset="-78"/>
                <a:cs typeface="Myriad عربي"/>
              </a:rPr>
              <a:t>خبراء عقد </a:t>
            </a:r>
            <a:r>
              <a:rPr lang="ar-YE" sz="2000" b="1" dirty="0">
                <a:latin typeface="Sakkal Majalla" panose="02000000000000000000" pitchFamily="2" charset="-78"/>
                <a:cs typeface="Myriad عربي"/>
              </a:rPr>
              <a:t>خلال الفترة 8-9 نوفمبر </a:t>
            </a:r>
            <a:r>
              <a:rPr lang="ar-YE" sz="2000" b="1" dirty="0" smtClean="0">
                <a:latin typeface="Sakkal Majalla" panose="02000000000000000000" pitchFamily="2" charset="-78"/>
                <a:cs typeface="Myriad عربي"/>
              </a:rPr>
              <a:t>2023</a:t>
            </a:r>
            <a:r>
              <a:rPr lang="ar-EG" sz="2000" b="1" dirty="0" smtClean="0">
                <a:latin typeface="Sakkal Majalla" panose="02000000000000000000" pitchFamily="2" charset="-78"/>
                <a:cs typeface="Myriad عربي"/>
              </a:rPr>
              <a:t>.</a:t>
            </a:r>
            <a:r>
              <a:rPr lang="ar-YE" sz="2000" b="1" dirty="0" smtClean="0">
                <a:latin typeface="Sakkal Majalla" panose="02000000000000000000" pitchFamily="2" charset="-78"/>
                <a:cs typeface="Myriad عربي"/>
              </a:rPr>
              <a:t> </a:t>
            </a:r>
            <a:endParaRPr lang="ar-EG" sz="2000" b="1" dirty="0" smtClean="0">
              <a:latin typeface="Sakkal Majalla" panose="02000000000000000000" pitchFamily="2" charset="-78"/>
              <a:cs typeface="Myriad عربي"/>
            </a:endParaRPr>
          </a:p>
          <a:p>
            <a:pPr marL="339725" indent="-339725" algn="just" rtl="1">
              <a:lnSpc>
                <a:spcPct val="150000"/>
              </a:lnSpc>
              <a:spcBef>
                <a:spcPts val="0"/>
              </a:spcBef>
              <a:buNone/>
            </a:pPr>
            <a:r>
              <a:rPr lang="ar-EG" sz="2000" b="1" dirty="0" smtClean="0">
                <a:latin typeface="Sakkal Majalla" panose="02000000000000000000" pitchFamily="2" charset="-78"/>
                <a:cs typeface="Myriad عربي"/>
              </a:rPr>
              <a:t>   و</a:t>
            </a:r>
            <a:r>
              <a:rPr lang="ar-YE" sz="2000" b="1" dirty="0" smtClean="0">
                <a:latin typeface="Sakkal Majalla" panose="02000000000000000000" pitchFamily="2" charset="-78"/>
                <a:cs typeface="Myriad عربي"/>
              </a:rPr>
              <a:t>بناءا </a:t>
            </a:r>
            <a:r>
              <a:rPr lang="ar-YE" sz="2000" b="1" dirty="0">
                <a:latin typeface="Sakkal Majalla" panose="02000000000000000000" pitchFamily="2" charset="-78"/>
                <a:cs typeface="Myriad عربي"/>
              </a:rPr>
              <a:t>على نتائج </a:t>
            </a:r>
            <a:r>
              <a:rPr lang="ar-EG" sz="2000" b="1" dirty="0" smtClean="0">
                <a:latin typeface="Sakkal Majalla" panose="02000000000000000000" pitchFamily="2" charset="-78"/>
                <a:cs typeface="Myriad عربي"/>
              </a:rPr>
              <a:t>هذا </a:t>
            </a:r>
            <a:r>
              <a:rPr lang="ar-YE" sz="2000" b="1" dirty="0" smtClean="0">
                <a:latin typeface="Sakkal Majalla" panose="02000000000000000000" pitchFamily="2" charset="-78"/>
                <a:cs typeface="Myriad عربي"/>
              </a:rPr>
              <a:t>الاجتماع </a:t>
            </a:r>
            <a:r>
              <a:rPr lang="ar-EG" sz="2000" b="1" dirty="0" smtClean="0">
                <a:latin typeface="Sakkal Majalla" panose="02000000000000000000" pitchFamily="2" charset="-78"/>
                <a:cs typeface="Myriad عربي"/>
              </a:rPr>
              <a:t>تم الت</a:t>
            </a:r>
            <a:r>
              <a:rPr lang="ar-YE" sz="2000" b="1" dirty="0" smtClean="0">
                <a:latin typeface="Sakkal Majalla" panose="02000000000000000000" pitchFamily="2" charset="-78"/>
                <a:cs typeface="Myriad عربي"/>
              </a:rPr>
              <a:t>أك</a:t>
            </a:r>
            <a:r>
              <a:rPr lang="ar-EG" sz="2000" b="1" dirty="0" smtClean="0">
                <a:latin typeface="Sakkal Majalla" panose="02000000000000000000" pitchFamily="2" charset="-78"/>
                <a:cs typeface="Myriad عربي"/>
              </a:rPr>
              <a:t>ي</a:t>
            </a:r>
            <a:r>
              <a:rPr lang="ar-YE" sz="2000" b="1" dirty="0" smtClean="0">
                <a:latin typeface="Sakkal Majalla" panose="02000000000000000000" pitchFamily="2" charset="-78"/>
                <a:cs typeface="Myriad عربي"/>
              </a:rPr>
              <a:t>د </a:t>
            </a:r>
            <a:r>
              <a:rPr lang="ar-YE" sz="2000" b="1" dirty="0">
                <a:latin typeface="Sakkal Majalla" panose="02000000000000000000" pitchFamily="2" charset="-78"/>
                <a:cs typeface="Myriad عربي"/>
              </a:rPr>
              <a:t>على أهمية استكمال اعتماد استمارات االمسح العربي لصحة والأسرة وذلك من خلال تنفيذ تجربة تمهيدية لاستمارات المسح الرئيسية الأربع </a:t>
            </a:r>
            <a:r>
              <a:rPr lang="ar-YE" sz="2000" b="1" dirty="0" smtClean="0">
                <a:latin typeface="Sakkal Majalla" panose="02000000000000000000" pitchFamily="2" charset="-78"/>
                <a:cs typeface="Myriad عربي"/>
              </a:rPr>
              <a:t>وهي</a:t>
            </a:r>
            <a:r>
              <a:rPr lang="ar-EG" sz="2000" b="1" dirty="0" smtClean="0">
                <a:latin typeface="Sakkal Majalla" panose="02000000000000000000" pitchFamily="2" charset="-78"/>
                <a:cs typeface="Myriad عربي"/>
              </a:rPr>
              <a:t>:</a:t>
            </a:r>
            <a:r>
              <a:rPr lang="ar-YE" sz="2000" b="1" dirty="0" smtClean="0">
                <a:latin typeface="Sakkal Majalla" panose="02000000000000000000" pitchFamily="2" charset="-78"/>
                <a:cs typeface="Myriad عربي"/>
              </a:rPr>
              <a:t> </a:t>
            </a:r>
            <a:r>
              <a:rPr lang="ar-YE" sz="2000" b="1" dirty="0">
                <a:latin typeface="Sakkal Majalla" panose="02000000000000000000" pitchFamily="2" charset="-78"/>
                <a:cs typeface="Myriad عربي"/>
              </a:rPr>
              <a:t>(إستمارة الاسرة المعيشية، استمارة خصائص المسكن، استمارة المرأة المؤهلة، استمارة الطفل المؤهل) </a:t>
            </a:r>
            <a:r>
              <a:rPr lang="ar-EG" sz="2000" b="1" dirty="0" smtClean="0">
                <a:latin typeface="Sakkal Majalla" panose="02000000000000000000" pitchFamily="2" charset="-78"/>
                <a:cs typeface="Myriad عربي"/>
              </a:rPr>
              <a:t>لكي</a:t>
            </a:r>
            <a:r>
              <a:rPr lang="ar-YE" sz="2000" b="1" dirty="0" smtClean="0">
                <a:latin typeface="Sakkal Majalla" panose="02000000000000000000" pitchFamily="2" charset="-78"/>
                <a:cs typeface="Myriad عربي"/>
              </a:rPr>
              <a:t> </a:t>
            </a:r>
            <a:r>
              <a:rPr lang="ar-YE" sz="2000" b="1" dirty="0">
                <a:latin typeface="Sakkal Majalla" panose="02000000000000000000" pitchFamily="2" charset="-78"/>
                <a:cs typeface="Myriad عربي"/>
              </a:rPr>
              <a:t>تعتمد بشكلها </a:t>
            </a:r>
            <a:r>
              <a:rPr lang="ar-YE" sz="2000" b="1" dirty="0" smtClean="0">
                <a:latin typeface="Sakkal Majalla" panose="02000000000000000000" pitchFamily="2" charset="-78"/>
                <a:cs typeface="Myriad عربي"/>
              </a:rPr>
              <a:t>النهائي</a:t>
            </a:r>
            <a:r>
              <a:rPr lang="ar-EG" sz="2000" b="1" dirty="0" smtClean="0">
                <a:latin typeface="Sakkal Majalla" panose="02000000000000000000" pitchFamily="2" charset="-78"/>
                <a:cs typeface="Myriad عربي"/>
              </a:rPr>
              <a:t>، حيث تستعد الوحدة لتنفيذ هذه الخطوة في الربع الأخير من السنة الجارية بالتعاون </a:t>
            </a:r>
            <a:r>
              <a:rPr lang="ar-EG" sz="2000" b="1" dirty="0">
                <a:latin typeface="Sakkal Majalla" panose="02000000000000000000" pitchFamily="2" charset="-78"/>
                <a:cs typeface="Myriad عربي"/>
              </a:rPr>
              <a:t>مع المكتب الإقليمي لصندوق الأمم المتحدة للسكان للدول </a:t>
            </a:r>
            <a:r>
              <a:rPr lang="ar-EG" sz="2000" b="1" dirty="0" smtClean="0">
                <a:latin typeface="Sakkal Majalla" panose="02000000000000000000" pitchFamily="2" charset="-78"/>
                <a:cs typeface="Myriad عربي"/>
              </a:rPr>
              <a:t>العربية.</a:t>
            </a:r>
          </a:p>
          <a:p>
            <a:pPr marL="0" indent="0" algn="r" rtl="1">
              <a:lnSpc>
                <a:spcPct val="100000"/>
              </a:lnSpc>
              <a:spcBef>
                <a:spcPts val="0"/>
              </a:spcBef>
              <a:buFont typeface="Arial" panose="020B0604020202020204" pitchFamily="34" charset="0"/>
              <a:buNone/>
            </a:pPr>
            <a:endParaRPr lang="ar-YE" sz="3200" dirty="0">
              <a:latin typeface="Sakkal Majalla" panose="02000000000000000000" pitchFamily="2" charset="-78"/>
              <a:cs typeface="Sakkal Majalla" panose="02000000000000000000" pitchFamily="2" charset="-78"/>
            </a:endParaRPr>
          </a:p>
          <a:p>
            <a:pPr marL="0" indent="0">
              <a:lnSpc>
                <a:spcPct val="100000"/>
              </a:lnSpc>
              <a:spcBef>
                <a:spcPts val="0"/>
              </a:spcBef>
              <a:buFont typeface="Arial" panose="020B0604020202020204" pitchFamily="34" charset="0"/>
              <a:buNone/>
            </a:pPr>
            <a:endParaRPr lang="en-US" sz="3200"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3774247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6"/>
          <p:cNvSpPr txBox="1">
            <a:spLocks/>
          </p:cNvSpPr>
          <p:nvPr/>
        </p:nvSpPr>
        <p:spPr>
          <a:xfrm>
            <a:off x="304799" y="228600"/>
            <a:ext cx="8153401" cy="990600"/>
          </a:xfrm>
          <a:prstGeom prst="rect">
            <a:avLst/>
          </a:prstGeom>
        </p:spPr>
        <p:txBody>
          <a:bodyPr anchor="ctr">
            <a:noAutofit/>
          </a:bodyPr>
          <a:lstStyle/>
          <a:p>
            <a:pPr lvl="0" algn="r" defTabSz="457200" rtl="1">
              <a:spcBef>
                <a:spcPct val="0"/>
              </a:spcBef>
              <a:defRPr/>
            </a:pPr>
            <a:r>
              <a:rPr lang="ar-EG" sz="2800" b="1" dirty="0" smtClean="0">
                <a:solidFill>
                  <a:srgbClr val="C00000"/>
                </a:solidFill>
                <a:latin typeface="Myriad عربي" pitchFamily="50" charset="-78"/>
                <a:ea typeface="+mj-ea"/>
                <a:cs typeface="Myriad عربي" pitchFamily="50" charset="-78"/>
              </a:rPr>
              <a:t>تابع....مستجدات </a:t>
            </a:r>
            <a:r>
              <a:rPr lang="ar-EG" sz="2800" b="1" dirty="0">
                <a:solidFill>
                  <a:srgbClr val="C00000"/>
                </a:solidFill>
                <a:latin typeface="Myriad عربي" pitchFamily="50" charset="-78"/>
                <a:ea typeface="+mj-ea"/>
                <a:cs typeface="Myriad عربي" pitchFamily="50" charset="-78"/>
              </a:rPr>
              <a:t>المسح العربي لصحة الأسرة لرصد التقدم المحرز في تحقيق أهداف التنمية المستدامة: </a:t>
            </a:r>
            <a:endParaRPr lang="ar-EG" sz="2800" b="1" dirty="0">
              <a:solidFill>
                <a:srgbClr val="C00000"/>
              </a:solidFill>
              <a:latin typeface="Myriad عربي" pitchFamily="50" charset="-78"/>
              <a:ea typeface="+mj-ea"/>
              <a:cs typeface="Myriad عربي" pitchFamily="50" charset="-78"/>
            </a:endParaRPr>
          </a:p>
        </p:txBody>
      </p:sp>
      <p:sp>
        <p:nvSpPr>
          <p:cNvPr id="4" name="Content Placeholder 2">
            <a:extLst>
              <a:ext uri="{FF2B5EF4-FFF2-40B4-BE49-F238E27FC236}">
                <a16:creationId xmlns:a16="http://schemas.microsoft.com/office/drawing/2014/main" id="{B89CC90C-5A58-4032-83B1-4407A44EC032}"/>
              </a:ext>
            </a:extLst>
          </p:cNvPr>
          <p:cNvSpPr txBox="1">
            <a:spLocks/>
          </p:cNvSpPr>
          <p:nvPr/>
        </p:nvSpPr>
        <p:spPr>
          <a:xfrm>
            <a:off x="152400" y="1447800"/>
            <a:ext cx="8153401" cy="502920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39725" indent="-339725" algn="just" rtl="1">
              <a:lnSpc>
                <a:spcPct val="150000"/>
              </a:lnSpc>
              <a:spcBef>
                <a:spcPts val="0"/>
              </a:spcBef>
              <a:buNone/>
            </a:pPr>
            <a:r>
              <a:rPr lang="ar-EG" sz="2000" b="1" dirty="0" smtClean="0">
                <a:latin typeface="Sakkal Majalla" panose="02000000000000000000" pitchFamily="2" charset="-78"/>
                <a:ea typeface="Times New Roman" panose="02020603050405020304" pitchFamily="18" charset="0"/>
                <a:cs typeface="Myriad عربي"/>
              </a:rPr>
              <a:t>كما تضمنت هذه التحديثات قضايا متعددة ومنها على سبيل المثال:</a:t>
            </a:r>
            <a:endParaRPr lang="ar-EG" sz="2000" b="1" dirty="0">
              <a:latin typeface="Sakkal Majalla" panose="02000000000000000000" pitchFamily="2" charset="-78"/>
              <a:ea typeface="Times New Roman" panose="02020603050405020304" pitchFamily="18" charset="0"/>
              <a:cs typeface="Myriad عربي"/>
            </a:endParaRPr>
          </a:p>
          <a:p>
            <a:pPr algn="just" rtl="1">
              <a:lnSpc>
                <a:spcPct val="150000"/>
              </a:lnSpc>
              <a:spcBef>
                <a:spcPts val="0"/>
              </a:spcBef>
              <a:buFont typeface="Wingdings" panose="05000000000000000000" pitchFamily="2" charset="2"/>
              <a:buChar char="q"/>
            </a:pPr>
            <a:r>
              <a:rPr lang="ar-EG" sz="2000" b="1" dirty="0">
                <a:latin typeface="Sakkal Majalla" panose="02000000000000000000" pitchFamily="2" charset="-78"/>
                <a:ea typeface="Times New Roman" panose="02020603050405020304" pitchFamily="18" charset="0"/>
                <a:cs typeface="Myriad عربي"/>
              </a:rPr>
              <a:t> التوسع في </a:t>
            </a:r>
            <a:r>
              <a:rPr lang="ar-EG" sz="2000" b="1" dirty="0" smtClean="0">
                <a:latin typeface="Sakkal Majalla" panose="02000000000000000000" pitchFamily="2" charset="-78"/>
                <a:ea typeface="Times New Roman" panose="02020603050405020304" pitchFamily="18" charset="0"/>
                <a:cs typeface="Myriad عربي"/>
              </a:rPr>
              <a:t>دراسة الصعوبات </a:t>
            </a:r>
            <a:r>
              <a:rPr lang="ar-EG" sz="2000" b="1" dirty="0">
                <a:latin typeface="Sakkal Majalla" panose="02000000000000000000" pitchFamily="2" charset="-78"/>
                <a:ea typeface="Times New Roman" panose="02020603050405020304" pitchFamily="18" charset="0"/>
                <a:cs typeface="Myriad عربي"/>
              </a:rPr>
              <a:t>لجميع افراد الاسرة المعيشية وفق منهجية فريق واشنطن.</a:t>
            </a:r>
          </a:p>
          <a:p>
            <a:pPr algn="just" rtl="1">
              <a:lnSpc>
                <a:spcPct val="150000"/>
              </a:lnSpc>
              <a:spcBef>
                <a:spcPts val="0"/>
              </a:spcBef>
              <a:buFont typeface="Wingdings" panose="05000000000000000000" pitchFamily="2" charset="2"/>
              <a:buChar char="q"/>
            </a:pPr>
            <a:r>
              <a:rPr lang="ar-EG" sz="2000" b="1" dirty="0">
                <a:latin typeface="Sakkal Majalla" panose="02000000000000000000" pitchFamily="2" charset="-78"/>
                <a:ea typeface="Times New Roman" panose="02020603050405020304" pitchFamily="18" charset="0"/>
                <a:cs typeface="Myriad عربي"/>
              </a:rPr>
              <a:t>  نموذج الحماية والمساعدة الاجتماعية (لجميع افراد الأسرة).</a:t>
            </a:r>
          </a:p>
          <a:p>
            <a:pPr algn="just" rtl="1">
              <a:lnSpc>
                <a:spcPct val="150000"/>
              </a:lnSpc>
              <a:spcBef>
                <a:spcPts val="0"/>
              </a:spcBef>
              <a:buFont typeface="Wingdings" panose="05000000000000000000" pitchFamily="2" charset="2"/>
              <a:buChar char="q"/>
            </a:pPr>
            <a:r>
              <a:rPr lang="ar-EG" sz="2000" b="1" dirty="0">
                <a:latin typeface="Sakkal Majalla" panose="02000000000000000000" pitchFamily="2" charset="-78"/>
                <a:ea typeface="Times New Roman" panose="02020603050405020304" pitchFamily="18" charset="0"/>
                <a:cs typeface="Myriad عربي"/>
              </a:rPr>
              <a:t>  مهارات التعلم الأساسية للاطفال (7 - 14سنة).</a:t>
            </a:r>
          </a:p>
          <a:p>
            <a:pPr algn="just" rtl="1">
              <a:lnSpc>
                <a:spcPct val="150000"/>
              </a:lnSpc>
              <a:spcBef>
                <a:spcPts val="0"/>
              </a:spcBef>
              <a:buFont typeface="Wingdings" panose="05000000000000000000" pitchFamily="2" charset="2"/>
              <a:buChar char="q"/>
            </a:pPr>
            <a:r>
              <a:rPr lang="ar-EG" sz="2000" b="1" dirty="0">
                <a:latin typeface="Sakkal Majalla" panose="02000000000000000000" pitchFamily="2" charset="-78"/>
                <a:ea typeface="Times New Roman" panose="02020603050405020304" pitchFamily="18" charset="0"/>
                <a:cs typeface="Myriad عربي"/>
              </a:rPr>
              <a:t> مهارات استخدام تكنولوجيا المعلومات (للبالغين 15 -24 سنة).</a:t>
            </a:r>
          </a:p>
          <a:p>
            <a:pPr algn="just" rtl="1">
              <a:lnSpc>
                <a:spcPct val="150000"/>
              </a:lnSpc>
              <a:spcBef>
                <a:spcPts val="0"/>
              </a:spcBef>
              <a:buFont typeface="Wingdings" panose="05000000000000000000" pitchFamily="2" charset="2"/>
              <a:buChar char="q"/>
            </a:pPr>
            <a:r>
              <a:rPr lang="ar-EG" sz="2000" b="1" dirty="0">
                <a:latin typeface="Sakkal Majalla" panose="02000000000000000000" pitchFamily="2" charset="-78"/>
                <a:ea typeface="Times New Roman" panose="02020603050405020304" pitchFamily="18" charset="0"/>
                <a:cs typeface="Myriad عربي"/>
              </a:rPr>
              <a:t> نموذج الاستهلاك الغذائي وآليات التكيف للأسرة العربية.</a:t>
            </a:r>
          </a:p>
          <a:p>
            <a:pPr algn="just" rtl="1">
              <a:lnSpc>
                <a:spcPct val="150000"/>
              </a:lnSpc>
              <a:spcBef>
                <a:spcPts val="0"/>
              </a:spcBef>
              <a:buFont typeface="Wingdings" panose="05000000000000000000" pitchFamily="2" charset="2"/>
              <a:buChar char="q"/>
            </a:pPr>
            <a:r>
              <a:rPr lang="ar-EG" sz="2000" b="1" dirty="0">
                <a:latin typeface="Sakkal Majalla" panose="02000000000000000000" pitchFamily="2" charset="-78"/>
                <a:ea typeface="Times New Roman" panose="02020603050405020304" pitchFamily="18" charset="0"/>
                <a:cs typeface="Myriad عربي"/>
              </a:rPr>
              <a:t> استبيان الرعاية الصحية والاجتماعية لكبار السن. </a:t>
            </a:r>
          </a:p>
          <a:p>
            <a:pPr marL="339725" indent="-339725" algn="just" rtl="1">
              <a:lnSpc>
                <a:spcPct val="150000"/>
              </a:lnSpc>
              <a:spcBef>
                <a:spcPts val="0"/>
              </a:spcBef>
              <a:buNone/>
            </a:pPr>
            <a:endParaRPr lang="ar-EG" sz="2000" b="1" dirty="0">
              <a:latin typeface="Sakkal Majalla" panose="02000000000000000000" pitchFamily="2" charset="-78"/>
              <a:ea typeface="Times New Roman" panose="02020603050405020304" pitchFamily="18" charset="0"/>
              <a:cs typeface="Myriad عربي"/>
            </a:endParaRPr>
          </a:p>
          <a:p>
            <a:pPr lvl="1" algn="r" rtl="1">
              <a:lnSpc>
                <a:spcPct val="100000"/>
              </a:lnSpc>
              <a:spcBef>
                <a:spcPts val="0"/>
              </a:spcBef>
              <a:buFont typeface="Wingdings" panose="05000000000000000000" pitchFamily="2" charset="2"/>
              <a:buChar char="q"/>
            </a:pPr>
            <a:endParaRPr lang="ar-YE" sz="2000" b="1" dirty="0">
              <a:latin typeface="Sakkal Majalla" panose="02000000000000000000" pitchFamily="2" charset="-78"/>
              <a:ea typeface="Times New Roman" panose="02020603050405020304" pitchFamily="18" charset="0"/>
              <a:cs typeface="Myriad عربي"/>
            </a:endParaRPr>
          </a:p>
          <a:p>
            <a:pPr marL="0" lvl="1" indent="0" algn="r" rtl="1">
              <a:lnSpc>
                <a:spcPct val="100000"/>
              </a:lnSpc>
              <a:spcBef>
                <a:spcPts val="0"/>
              </a:spcBef>
              <a:buFont typeface="Arial" panose="020B0604020202020204" pitchFamily="34" charset="0"/>
              <a:buNone/>
            </a:pPr>
            <a:endParaRPr lang="ar-YE" sz="3200" dirty="0">
              <a:latin typeface="Sakkal Majalla" panose="02000000000000000000" pitchFamily="2" charset="-78"/>
              <a:cs typeface="Sakkal Majalla" panose="02000000000000000000" pitchFamily="2" charset="-78"/>
            </a:endParaRPr>
          </a:p>
          <a:p>
            <a:pPr marL="0" indent="0" algn="r" rtl="1">
              <a:lnSpc>
                <a:spcPct val="100000"/>
              </a:lnSpc>
              <a:spcBef>
                <a:spcPts val="0"/>
              </a:spcBef>
              <a:buFont typeface="Arial" panose="020B0604020202020204" pitchFamily="34" charset="0"/>
              <a:buNone/>
            </a:pPr>
            <a:endParaRPr lang="ar-YE" sz="3200" dirty="0">
              <a:latin typeface="Sakkal Majalla" panose="02000000000000000000" pitchFamily="2" charset="-78"/>
              <a:cs typeface="Sakkal Majalla" panose="02000000000000000000" pitchFamily="2" charset="-78"/>
            </a:endParaRPr>
          </a:p>
          <a:p>
            <a:pPr marL="0" indent="0">
              <a:lnSpc>
                <a:spcPct val="100000"/>
              </a:lnSpc>
              <a:spcBef>
                <a:spcPts val="0"/>
              </a:spcBef>
              <a:buFont typeface="Arial" panose="020B0604020202020204" pitchFamily="34" charset="0"/>
              <a:buNone/>
            </a:pPr>
            <a:endParaRPr lang="en-US" sz="3200"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3404739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015EB1B-7405-4341-8C70-EECECCAA5F92}"/>
              </a:ext>
            </a:extLst>
          </p:cNvPr>
          <p:cNvSpPr txBox="1"/>
          <p:nvPr/>
        </p:nvSpPr>
        <p:spPr>
          <a:xfrm>
            <a:off x="4876800" y="475356"/>
            <a:ext cx="4038600" cy="6001643"/>
          </a:xfrm>
          <a:prstGeom prst="rect">
            <a:avLst/>
          </a:prstGeom>
          <a:noFill/>
        </p:spPr>
        <p:txBody>
          <a:bodyPr wrap="square">
            <a:spAutoFit/>
          </a:bodyPr>
          <a:lstStyle/>
          <a:p>
            <a:pPr algn="ctr" defTabSz="457200" rtl="1"/>
            <a:r>
              <a:rPr lang="ar-YE" sz="2400" b="1" dirty="0">
                <a:solidFill>
                  <a:prstClr val="black"/>
                </a:solidFill>
                <a:latin typeface="Times New Roman" panose="02020603050405020304" pitchFamily="18" charset="0"/>
                <a:ea typeface="Times New Roman" panose="02020603050405020304" pitchFamily="18" charset="0"/>
                <a:cs typeface="AGA Sindibad Regular"/>
              </a:rPr>
              <a:t>أصدرت وحدة الدراسات </a:t>
            </a:r>
            <a:r>
              <a:rPr lang="ar-EG" sz="2400" b="1" dirty="0">
                <a:solidFill>
                  <a:prstClr val="black"/>
                </a:solidFill>
                <a:latin typeface="Times New Roman" panose="02020603050405020304" pitchFamily="18" charset="0"/>
                <a:ea typeface="Times New Roman" panose="02020603050405020304" pitchFamily="18" charset="0"/>
                <a:cs typeface="AGA Sindibad Regular"/>
              </a:rPr>
              <a:t>والمسوحات </a:t>
            </a:r>
            <a:r>
              <a:rPr lang="ar-YE" sz="2400" b="1" dirty="0">
                <a:solidFill>
                  <a:prstClr val="black"/>
                </a:solidFill>
                <a:latin typeface="Times New Roman" panose="02020603050405020304" pitchFamily="18" charset="0"/>
                <a:ea typeface="Times New Roman" panose="02020603050405020304" pitchFamily="18" charset="0"/>
                <a:cs typeface="AGA Sindibad Regular"/>
              </a:rPr>
              <a:t>الاجتماعية والميدانية العديد من التقارير المرتبطة بقضايا الأسرة العربية ومن ضمنها تقرير</a:t>
            </a:r>
            <a:r>
              <a:rPr lang="en-US" sz="2400" b="1" dirty="0">
                <a:solidFill>
                  <a:prstClr val="black"/>
                </a:solidFill>
                <a:latin typeface="Times New Roman" panose="02020603050405020304" pitchFamily="18" charset="0"/>
                <a:ea typeface="Times New Roman" panose="02020603050405020304" pitchFamily="18" charset="0"/>
                <a:cs typeface="AGA Sindibad Regular"/>
              </a:rPr>
              <a:t> </a:t>
            </a:r>
            <a:r>
              <a:rPr lang="ar-EG" sz="2400" b="1" dirty="0" smtClean="0">
                <a:solidFill>
                  <a:prstClr val="black"/>
                </a:solidFill>
                <a:latin typeface="Times New Roman" panose="02020603050405020304" pitchFamily="18" charset="0"/>
                <a:ea typeface="Times New Roman" panose="02020603050405020304" pitchFamily="18" charset="0"/>
                <a:cs typeface="AGA Sindibad Regular"/>
              </a:rPr>
              <a:t> مرجعي يمكن تحديثه </a:t>
            </a:r>
            <a:r>
              <a:rPr lang="ar-YE" sz="2400" b="1" dirty="0" smtClean="0">
                <a:solidFill>
                  <a:prstClr val="black"/>
                </a:solidFill>
                <a:latin typeface="Times New Roman" panose="02020603050405020304" pitchFamily="18" charset="0"/>
                <a:ea typeface="Times New Roman" panose="02020603050405020304" pitchFamily="18" charset="0"/>
                <a:cs typeface="AGA Sindibad Regular"/>
              </a:rPr>
              <a:t>خاص </a:t>
            </a:r>
            <a:r>
              <a:rPr lang="ar-YE" sz="2400" b="1" dirty="0">
                <a:solidFill>
                  <a:prstClr val="black"/>
                </a:solidFill>
                <a:latin typeface="Times New Roman" panose="02020603050405020304" pitchFamily="18" charset="0"/>
                <a:ea typeface="Times New Roman" panose="02020603050405020304" pitchFamily="18" charset="0"/>
                <a:cs typeface="AGA Sindibad Regular"/>
              </a:rPr>
              <a:t>ب</a:t>
            </a:r>
            <a:r>
              <a:rPr lang="ar-EG" sz="2400" b="1" dirty="0">
                <a:solidFill>
                  <a:prstClr val="black"/>
                </a:solidFill>
                <a:latin typeface="Times New Roman" panose="02020603050405020304" pitchFamily="18" charset="0"/>
                <a:ea typeface="Times New Roman" panose="02020603050405020304" pitchFamily="18" charset="0"/>
                <a:cs typeface="AGA Sindibad Regular"/>
              </a:rPr>
              <a:t>الأوضاع الاقتصادية والاجتماعية والصحية</a:t>
            </a:r>
            <a:r>
              <a:rPr lang="ar-YE" sz="2400" b="1" dirty="0">
                <a:solidFill>
                  <a:prstClr val="black"/>
                </a:solidFill>
                <a:latin typeface="Times New Roman" panose="02020603050405020304" pitchFamily="18" charset="0"/>
                <a:ea typeface="Times New Roman" panose="02020603050405020304" pitchFamily="18" charset="0"/>
                <a:cs typeface="AGA Sindibad Regular"/>
              </a:rPr>
              <a:t> </a:t>
            </a:r>
            <a:r>
              <a:rPr lang="ar-EG" sz="2400" b="1" dirty="0">
                <a:solidFill>
                  <a:prstClr val="black"/>
                </a:solidFill>
                <a:latin typeface="Times New Roman" panose="02020603050405020304" pitchFamily="18" charset="0"/>
                <a:ea typeface="Times New Roman" panose="02020603050405020304" pitchFamily="18" charset="0"/>
                <a:cs typeface="AGA Sindibad Regular"/>
              </a:rPr>
              <a:t>لأفراد الأسرة العربية</a:t>
            </a:r>
            <a:r>
              <a:rPr lang="ar-YE" sz="2400" b="1" dirty="0">
                <a:solidFill>
                  <a:prstClr val="black"/>
                </a:solidFill>
                <a:latin typeface="Times New Roman" panose="02020603050405020304" pitchFamily="18" charset="0"/>
                <a:ea typeface="Times New Roman" panose="02020603050405020304" pitchFamily="18" charset="0"/>
                <a:cs typeface="AGA Sindibad Regular"/>
              </a:rPr>
              <a:t> </a:t>
            </a:r>
            <a:r>
              <a:rPr lang="ar-EG" sz="2400" b="1" dirty="0">
                <a:solidFill>
                  <a:prstClr val="black"/>
                </a:solidFill>
                <a:latin typeface="Times New Roman" panose="02020603050405020304" pitchFamily="18" charset="0"/>
                <a:ea typeface="Times New Roman" panose="02020603050405020304" pitchFamily="18" charset="0"/>
                <a:cs typeface="AGA Sindibad Regular"/>
              </a:rPr>
              <a:t>بين الواقع والتحديات</a:t>
            </a:r>
            <a:r>
              <a:rPr lang="ar-YE" sz="2400" b="1" dirty="0" smtClean="0">
                <a:solidFill>
                  <a:prstClr val="black"/>
                </a:solidFill>
                <a:latin typeface="Times New Roman" panose="02020603050405020304" pitchFamily="18" charset="0"/>
                <a:ea typeface="Times New Roman" panose="02020603050405020304" pitchFamily="18" charset="0"/>
                <a:cs typeface="AGA Sindibad Regular"/>
              </a:rPr>
              <a:t>.</a:t>
            </a:r>
            <a:endParaRPr lang="ar-YE" sz="2400" b="1" dirty="0">
              <a:solidFill>
                <a:prstClr val="black"/>
              </a:solidFill>
              <a:latin typeface="Times New Roman" panose="02020603050405020304" pitchFamily="18" charset="0"/>
              <a:ea typeface="Times New Roman" panose="02020603050405020304" pitchFamily="18" charset="0"/>
              <a:cs typeface="AGA Sindibad Regular"/>
            </a:endParaRPr>
          </a:p>
          <a:p>
            <a:pPr algn="ctr" defTabSz="457200" rtl="1"/>
            <a:r>
              <a:rPr lang="ar-EG" sz="2400" b="1" dirty="0" smtClean="0">
                <a:solidFill>
                  <a:prstClr val="black"/>
                </a:solidFill>
                <a:latin typeface="Times New Roman" panose="02020603050405020304" pitchFamily="18" charset="0"/>
                <a:ea typeface="Times New Roman" panose="02020603050405020304" pitchFamily="18" charset="0"/>
                <a:cs typeface="AGA Sindibad Regular"/>
              </a:rPr>
              <a:t>حيث تكمن أهمية هذا التقرير في تناوله جزئيات مهمة في تكوين الأسرة والحالة  الزواجية </a:t>
            </a:r>
            <a:r>
              <a:rPr lang="ar-YE" sz="2400" b="1" dirty="0" smtClean="0">
                <a:solidFill>
                  <a:prstClr val="black"/>
                </a:solidFill>
                <a:latin typeface="Times New Roman" panose="02020603050405020304" pitchFamily="18" charset="0"/>
                <a:ea typeface="Times New Roman" panose="02020603050405020304" pitchFamily="18" charset="0"/>
                <a:cs typeface="AGA Sindibad Regular"/>
              </a:rPr>
              <a:t> شمل </a:t>
            </a:r>
            <a:r>
              <a:rPr lang="ar-YE" sz="2400" b="1" dirty="0">
                <a:solidFill>
                  <a:prstClr val="black"/>
                </a:solidFill>
                <a:latin typeface="Times New Roman" panose="02020603050405020304" pitchFamily="18" charset="0"/>
                <a:ea typeface="Times New Roman" panose="02020603050405020304" pitchFamily="18" charset="0"/>
                <a:cs typeface="AGA Sindibad Regular"/>
              </a:rPr>
              <a:t>كل الدول العربية التي تم فيها تنفيذ الم</a:t>
            </a:r>
            <a:r>
              <a:rPr lang="ar-EG" sz="2400" b="1" dirty="0">
                <a:solidFill>
                  <a:prstClr val="black"/>
                </a:solidFill>
                <a:latin typeface="Times New Roman" panose="02020603050405020304" pitchFamily="18" charset="0"/>
                <a:ea typeface="Times New Roman" panose="02020603050405020304" pitchFamily="18" charset="0"/>
                <a:cs typeface="AGA Sindibad Regular"/>
              </a:rPr>
              <a:t>سح </a:t>
            </a:r>
            <a:r>
              <a:rPr lang="ar-YE" sz="2400" b="1" dirty="0">
                <a:solidFill>
                  <a:prstClr val="black"/>
                </a:solidFill>
                <a:latin typeface="Times New Roman" panose="02020603050405020304" pitchFamily="18" charset="0"/>
                <a:ea typeface="Times New Roman" panose="02020603050405020304" pitchFamily="18" charset="0"/>
                <a:cs typeface="AGA Sindibad Regular"/>
              </a:rPr>
              <a:t>العربي لصحة الأسرة </a:t>
            </a:r>
            <a:r>
              <a:rPr lang="en-US" sz="2400" b="1" dirty="0">
                <a:solidFill>
                  <a:prstClr val="black"/>
                </a:solidFill>
                <a:latin typeface="Times New Roman" panose="02020603050405020304" pitchFamily="18" charset="0"/>
                <a:ea typeface="Times New Roman" panose="02020603050405020304" pitchFamily="18" charset="0"/>
                <a:cs typeface="AGA Sindibad Regular"/>
              </a:rPr>
              <a:t>PAPFAM</a:t>
            </a:r>
            <a:endParaRPr lang="ar-YE" sz="2400" b="1" dirty="0">
              <a:solidFill>
                <a:prstClr val="black"/>
              </a:solidFill>
              <a:latin typeface="Times New Roman" panose="02020603050405020304" pitchFamily="18" charset="0"/>
              <a:ea typeface="Times New Roman" panose="02020603050405020304" pitchFamily="18" charset="0"/>
              <a:cs typeface="AGA Sindibad Regular"/>
            </a:endParaRPr>
          </a:p>
          <a:p>
            <a:pPr algn="ctr" defTabSz="457200" rtl="1"/>
            <a:r>
              <a:rPr lang="ar-YE" sz="2400" b="1" dirty="0" smtClean="0">
                <a:solidFill>
                  <a:prstClr val="black"/>
                </a:solidFill>
                <a:latin typeface="Times New Roman" panose="02020603050405020304" pitchFamily="18" charset="0"/>
                <a:ea typeface="Times New Roman" panose="02020603050405020304" pitchFamily="18" charset="0"/>
                <a:cs typeface="AGA Sindibad Regular"/>
              </a:rPr>
              <a:t>ونتناول </a:t>
            </a:r>
            <a:r>
              <a:rPr lang="ar-YE" sz="2400" b="1" dirty="0">
                <a:solidFill>
                  <a:prstClr val="black"/>
                </a:solidFill>
                <a:latin typeface="Times New Roman" panose="02020603050405020304" pitchFamily="18" charset="0"/>
                <a:ea typeface="Times New Roman" panose="02020603050405020304" pitchFamily="18" charset="0"/>
                <a:cs typeface="AGA Sindibad Regular"/>
              </a:rPr>
              <a:t>هنا أهم هذه المؤشرات</a:t>
            </a:r>
            <a:r>
              <a:rPr lang="ar-EG" sz="2400" b="1" dirty="0">
                <a:solidFill>
                  <a:prstClr val="black"/>
                </a:solidFill>
                <a:latin typeface="Times New Roman" panose="02020603050405020304" pitchFamily="18" charset="0"/>
                <a:ea typeface="Times New Roman" panose="02020603050405020304" pitchFamily="18" charset="0"/>
                <a:cs typeface="AGA Sindibad Regular"/>
              </a:rPr>
              <a:t> التي جاءت في التقرير</a:t>
            </a:r>
            <a:r>
              <a:rPr lang="ar-YE" sz="2400" b="1" dirty="0">
                <a:solidFill>
                  <a:prstClr val="black"/>
                </a:solidFill>
                <a:latin typeface="Times New Roman" panose="02020603050405020304" pitchFamily="18" charset="0"/>
                <a:ea typeface="Times New Roman" panose="02020603050405020304" pitchFamily="18" charset="0"/>
                <a:cs typeface="AGA Sindibad Regular"/>
              </a:rPr>
              <a:t>:</a:t>
            </a:r>
            <a:r>
              <a:rPr lang="ar-EG" sz="2400" b="1" dirty="0">
                <a:solidFill>
                  <a:prstClr val="black"/>
                </a:solidFill>
                <a:latin typeface="Times New Roman" panose="02020603050405020304" pitchFamily="18" charset="0"/>
                <a:ea typeface="Times New Roman" panose="02020603050405020304" pitchFamily="18" charset="0"/>
                <a:cs typeface="AGA Sindibad Regular"/>
              </a:rPr>
              <a:t/>
            </a:r>
            <a:br>
              <a:rPr lang="ar-EG" sz="2400" b="1" dirty="0">
                <a:solidFill>
                  <a:prstClr val="black"/>
                </a:solidFill>
                <a:latin typeface="Times New Roman" panose="02020603050405020304" pitchFamily="18" charset="0"/>
                <a:ea typeface="Times New Roman" panose="02020603050405020304" pitchFamily="18" charset="0"/>
                <a:cs typeface="AGA Sindibad Regular"/>
              </a:rPr>
            </a:br>
            <a:endParaRPr lang="en-US" sz="2400" dirty="0">
              <a:solidFill>
                <a:prstClr val="black"/>
              </a:solidFill>
              <a:latin typeface="Times New Roman" panose="02020603050405020304" pitchFamily="18" charset="0"/>
              <a:ea typeface="Times New Roman" panose="02020603050405020304" pitchFamily="18" charset="0"/>
            </a:endParaRPr>
          </a:p>
        </p:txBody>
      </p:sp>
      <p:pic>
        <p:nvPicPr>
          <p:cNvPr id="6" name="Picture 5">
            <a:extLst>
              <a:ext uri="{FF2B5EF4-FFF2-40B4-BE49-F238E27FC236}">
                <a16:creationId xmlns:a16="http://schemas.microsoft.com/office/drawing/2014/main" id="{826EEF1F-AE50-4D68-8FE6-06A5ADA55CE2}"/>
              </a:ext>
            </a:extLst>
          </p:cNvPr>
          <p:cNvPicPr>
            <a:picLocks noChangeAspect="1"/>
          </p:cNvPicPr>
          <p:nvPr/>
        </p:nvPicPr>
        <p:blipFill>
          <a:blip r:embed="rId3"/>
          <a:stretch>
            <a:fillRect/>
          </a:stretch>
        </p:blipFill>
        <p:spPr>
          <a:xfrm>
            <a:off x="228600" y="194872"/>
            <a:ext cx="4648200" cy="6282127"/>
          </a:xfrm>
          <a:prstGeom prst="rect">
            <a:avLst/>
          </a:prstGeom>
        </p:spPr>
      </p:pic>
    </p:spTree>
    <p:extLst>
      <p:ext uri="{BB962C8B-B14F-4D97-AF65-F5344CB8AC3E}">
        <p14:creationId xmlns:p14="http://schemas.microsoft.com/office/powerpoint/2010/main" val="42729170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322F0EC-82E6-47D7-B0C7-F8B229ED410C}"/>
              </a:ext>
            </a:extLst>
          </p:cNvPr>
          <p:cNvSpPr txBox="1">
            <a:spLocks/>
          </p:cNvSpPr>
          <p:nvPr/>
        </p:nvSpPr>
        <p:spPr>
          <a:xfrm>
            <a:off x="838200" y="365126"/>
            <a:ext cx="7162800" cy="80685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rtl="1"/>
            <a:r>
              <a:rPr lang="ar-YE" sz="3600" b="1" dirty="0">
                <a:latin typeface="Sakkal Majalla" panose="02000000000000000000" pitchFamily="2" charset="-78"/>
                <a:cs typeface="Sakkal Majalla" panose="02000000000000000000" pitchFamily="2" charset="-78"/>
              </a:rPr>
              <a:t>مؤشرات حول تكوين الأسرة العربية والحالة الزواجية </a:t>
            </a:r>
            <a:endParaRPr lang="en-US" sz="3600" b="1" dirty="0">
              <a:latin typeface="Sakkal Majalla" panose="02000000000000000000" pitchFamily="2" charset="-78"/>
              <a:cs typeface="Sakkal Majalla" panose="02000000000000000000" pitchFamily="2" charset="-78"/>
            </a:endParaRPr>
          </a:p>
        </p:txBody>
      </p:sp>
      <p:sp>
        <p:nvSpPr>
          <p:cNvPr id="5" name="TextBox 4">
            <a:extLst>
              <a:ext uri="{FF2B5EF4-FFF2-40B4-BE49-F238E27FC236}">
                <a16:creationId xmlns:a16="http://schemas.microsoft.com/office/drawing/2014/main" id="{5358C8A7-4D00-46A3-BE29-09AD54853DA2}"/>
              </a:ext>
            </a:extLst>
          </p:cNvPr>
          <p:cNvSpPr txBox="1"/>
          <p:nvPr/>
        </p:nvSpPr>
        <p:spPr>
          <a:xfrm>
            <a:off x="6508554" y="1554825"/>
            <a:ext cx="2527691" cy="4893647"/>
          </a:xfrm>
          <a:prstGeom prst="rect">
            <a:avLst/>
          </a:prstGeom>
          <a:noFill/>
        </p:spPr>
        <p:txBody>
          <a:bodyPr wrap="square">
            <a:spAutoFit/>
          </a:bodyPr>
          <a:lstStyle/>
          <a:p>
            <a:pPr marL="44450" indent="405130" algn="just" defTabSz="457200" rtl="1"/>
            <a:r>
              <a:rPr lang="ar-TN" sz="2400" b="1" dirty="0">
                <a:solidFill>
                  <a:prstClr val="black"/>
                </a:solidFill>
                <a:latin typeface="Sakkal Majalla" panose="02000000000000000000" pitchFamily="2" charset="-78"/>
                <a:ea typeface="Times New Roman" panose="02020603050405020304" pitchFamily="18" charset="0"/>
                <a:cs typeface="Sakkal Majalla" panose="02000000000000000000" pitchFamily="2" charset="-78"/>
              </a:rPr>
              <a:t>تقلص الأسر الممتدة من حيث نسبتها في كل المجتمعات العربية لتحل محلها الأسر </a:t>
            </a:r>
            <a:r>
              <a:rPr lang="ar-YE" sz="2400" b="1" dirty="0">
                <a:solidFill>
                  <a:prstClr val="black"/>
                </a:solidFill>
                <a:latin typeface="Sakkal Majalla" panose="02000000000000000000" pitchFamily="2" charset="-78"/>
                <a:ea typeface="Times New Roman" panose="02020603050405020304" pitchFamily="18" charset="0"/>
                <a:cs typeface="Sakkal Majalla" panose="02000000000000000000" pitchFamily="2" charset="-78"/>
              </a:rPr>
              <a:t>النووية</a:t>
            </a:r>
            <a:r>
              <a:rPr lang="ar-TN" sz="2400" b="1" dirty="0">
                <a:solidFill>
                  <a:prstClr val="black"/>
                </a:solidFill>
                <a:latin typeface="Sakkal Majalla" panose="02000000000000000000" pitchFamily="2" charset="-78"/>
                <a:ea typeface="Times New Roman" panose="02020603050405020304" pitchFamily="18" charset="0"/>
                <a:cs typeface="Sakkal Majalla" panose="02000000000000000000" pitchFamily="2" charset="-78"/>
              </a:rPr>
              <a:t>، إضافة إلى تراجع حجم الأسرة بفعل الرؤى الجديدة للمواطن العربي وانخراطه في ثقافة "تنظيم"</a:t>
            </a:r>
            <a:r>
              <a:rPr lang="ar-EG" sz="2400" b="1" dirty="0">
                <a:solidFill>
                  <a:prstClr val="black"/>
                </a:solidFill>
                <a:latin typeface="Sakkal Majalla" panose="02000000000000000000" pitchFamily="2" charset="-78"/>
                <a:ea typeface="Times New Roman" panose="02020603050405020304" pitchFamily="18" charset="0"/>
                <a:cs typeface="Sakkal Majalla" panose="02000000000000000000" pitchFamily="2" charset="-78"/>
              </a:rPr>
              <a:t> </a:t>
            </a:r>
            <a:r>
              <a:rPr lang="ar-TN" sz="2400" b="1" dirty="0">
                <a:solidFill>
                  <a:prstClr val="black"/>
                </a:solidFill>
                <a:latin typeface="Sakkal Majalla" panose="02000000000000000000" pitchFamily="2" charset="-78"/>
                <a:ea typeface="Times New Roman" panose="02020603050405020304" pitchFamily="18" charset="0"/>
                <a:cs typeface="Sakkal Majalla" panose="02000000000000000000" pitchFamily="2" charset="-78"/>
              </a:rPr>
              <a:t>الإنجاب والتحكم في عدد الأبناء، إضافة إلى عوامل هامة أخرى</a:t>
            </a:r>
            <a:r>
              <a:rPr lang="ar-YE" sz="2400" b="1" dirty="0">
                <a:solidFill>
                  <a:prstClr val="black"/>
                </a:solidFill>
                <a:latin typeface="Sakkal Majalla" panose="02000000000000000000" pitchFamily="2" charset="-78"/>
                <a:ea typeface="Times New Roman" panose="02020603050405020304" pitchFamily="18" charset="0"/>
                <a:cs typeface="Sakkal Majalla" panose="02000000000000000000" pitchFamily="2" charset="-78"/>
              </a:rPr>
              <a:t> ساهمت في</a:t>
            </a:r>
            <a:r>
              <a:rPr lang="ar-TN" sz="2400" b="1" dirty="0">
                <a:solidFill>
                  <a:prstClr val="black"/>
                </a:solidFill>
                <a:latin typeface="Sakkal Majalla" panose="02000000000000000000" pitchFamily="2" charset="-78"/>
                <a:ea typeface="Times New Roman" panose="02020603050405020304" pitchFamily="18" charset="0"/>
                <a:cs typeface="Sakkal Majalla" panose="02000000000000000000" pitchFamily="2" charset="-78"/>
              </a:rPr>
              <a:t> تراجع مستويات الخصوبة</a:t>
            </a:r>
            <a:r>
              <a:rPr lang="ar-YE" sz="2400" b="1" dirty="0">
                <a:solidFill>
                  <a:prstClr val="black"/>
                </a:solidFill>
                <a:latin typeface="Sakkal Majalla" panose="02000000000000000000" pitchFamily="2" charset="-78"/>
                <a:ea typeface="Times New Roman" panose="02020603050405020304" pitchFamily="18" charset="0"/>
                <a:cs typeface="Sakkal Majalla" panose="02000000000000000000" pitchFamily="2" charset="-78"/>
              </a:rPr>
              <a:t>.</a:t>
            </a:r>
            <a:endParaRPr lang="en-US" sz="2400" b="1" dirty="0">
              <a:solidFill>
                <a:prstClr val="black"/>
              </a:solidFill>
              <a:latin typeface="Sakkal Majalla" panose="02000000000000000000" pitchFamily="2" charset="-78"/>
              <a:ea typeface="Times New Roman" panose="02020603050405020304" pitchFamily="18" charset="0"/>
              <a:cs typeface="Sakkal Majalla" panose="02000000000000000000" pitchFamily="2" charset="-78"/>
            </a:endParaRPr>
          </a:p>
        </p:txBody>
      </p:sp>
      <p:sp>
        <p:nvSpPr>
          <p:cNvPr id="6" name="TextBox 5">
            <a:extLst>
              <a:ext uri="{FF2B5EF4-FFF2-40B4-BE49-F238E27FC236}">
                <a16:creationId xmlns:a16="http://schemas.microsoft.com/office/drawing/2014/main" id="{7F40B4E3-DB0D-49FB-B563-881F93AC5AFB}"/>
              </a:ext>
            </a:extLst>
          </p:cNvPr>
          <p:cNvSpPr txBox="1"/>
          <p:nvPr/>
        </p:nvSpPr>
        <p:spPr>
          <a:xfrm>
            <a:off x="1371600" y="1170249"/>
            <a:ext cx="2527691" cy="523220"/>
          </a:xfrm>
          <a:prstGeom prst="rect">
            <a:avLst/>
          </a:prstGeom>
          <a:noFill/>
        </p:spPr>
        <p:txBody>
          <a:bodyPr wrap="square">
            <a:spAutoFit/>
          </a:bodyPr>
          <a:lstStyle/>
          <a:p>
            <a:pPr marL="44450" algn="ctr" defTabSz="457200" rtl="1"/>
            <a:r>
              <a:rPr lang="ar-SA" sz="2800" b="1" dirty="0">
                <a:solidFill>
                  <a:srgbClr val="0000FF"/>
                </a:solidFill>
                <a:latin typeface="Times New Roman" panose="02020603050405020304" pitchFamily="18" charset="0"/>
                <a:ea typeface="Times New Roman" panose="02020603050405020304" pitchFamily="18" charset="0"/>
                <a:cs typeface="Sakkal Majalla" panose="02000000000000000000" pitchFamily="2" charset="-78"/>
              </a:rPr>
              <a:t>متوسط حجم الأسرة</a:t>
            </a:r>
            <a:endParaRPr lang="en-US" sz="2400" dirty="0">
              <a:solidFill>
                <a:prstClr val="black"/>
              </a:solidFill>
              <a:latin typeface="Times New Roman" panose="02020603050405020304" pitchFamily="18" charset="0"/>
              <a:ea typeface="Times New Roman" panose="02020603050405020304" pitchFamily="18" charset="0"/>
            </a:endParaRPr>
          </a:p>
        </p:txBody>
      </p:sp>
      <p:graphicFrame>
        <p:nvGraphicFramePr>
          <p:cNvPr id="7" name="Object 7">
            <a:extLst>
              <a:ext uri="{FF2B5EF4-FFF2-40B4-BE49-F238E27FC236}">
                <a16:creationId xmlns:a16="http://schemas.microsoft.com/office/drawing/2014/main" id="{ABC9EA06-FF82-4915-B596-7B167B9C8DA6}"/>
              </a:ext>
            </a:extLst>
          </p:cNvPr>
          <p:cNvGraphicFramePr>
            <a:graphicFrameLocks noChangeAspect="1"/>
          </p:cNvGraphicFramePr>
          <p:nvPr>
            <p:extLst>
              <p:ext uri="{D42A27DB-BD31-4B8C-83A1-F6EECF244321}">
                <p14:modId xmlns:p14="http://schemas.microsoft.com/office/powerpoint/2010/main" val="3580166421"/>
              </p:ext>
            </p:extLst>
          </p:nvPr>
        </p:nvGraphicFramePr>
        <p:xfrm>
          <a:off x="304800" y="1745998"/>
          <a:ext cx="6019800" cy="437569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وحدة الدراسات والمسوحات الاجتماعية الميدانية2</Template>
  <TotalTime>3031</TotalTime>
  <Words>1477</Words>
  <Application>Microsoft Office PowerPoint</Application>
  <PresentationFormat>On-screen Show (4:3)</PresentationFormat>
  <Paragraphs>185</Paragraphs>
  <Slides>17</Slides>
  <Notes>1</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17</vt:i4>
      </vt:variant>
    </vt:vector>
  </HeadingPairs>
  <TitlesOfParts>
    <vt:vector size="29" baseType="lpstr">
      <vt:lpstr>AGA Sindibad Regular</vt:lpstr>
      <vt:lpstr>Arial</vt:lpstr>
      <vt:lpstr>Calibri</vt:lpstr>
      <vt:lpstr>Myriad عربي</vt:lpstr>
      <vt:lpstr>Sakkal Majalla</vt:lpstr>
      <vt:lpstr>Simplified Arabic</vt:lpstr>
      <vt:lpstr>Tahoma</vt:lpstr>
      <vt:lpstr>Times New Roman</vt:lpstr>
      <vt:lpstr>Trebuchet MS</vt:lpstr>
      <vt:lpstr>Wingdings</vt:lpstr>
      <vt:lpstr>Wingdings 3</vt:lpstr>
      <vt:lpstr>Facet</vt:lpstr>
      <vt:lpstr>PowerPoint Presentation</vt:lpstr>
      <vt:lpstr>مقدمة:</vt:lpstr>
      <vt:lpstr>تابع ....المقدمة:</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Fateha</dc:creator>
  <cp:lastModifiedBy>mac</cp:lastModifiedBy>
  <cp:revision>84</cp:revision>
  <dcterms:created xsi:type="dcterms:W3CDTF">2018-12-14T09:30:30Z</dcterms:created>
  <dcterms:modified xsi:type="dcterms:W3CDTF">2024-07-01T21:46:05Z</dcterms:modified>
</cp:coreProperties>
</file>