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83" r:id="rId4"/>
  </p:sldMasterIdLst>
  <p:notesMasterIdLst>
    <p:notesMasterId r:id="rId18"/>
  </p:notesMasterIdLst>
  <p:handoutMasterIdLst>
    <p:handoutMasterId r:id="rId19"/>
  </p:handoutMasterIdLst>
  <p:sldIdLst>
    <p:sldId id="325" r:id="rId5"/>
    <p:sldId id="342" r:id="rId6"/>
    <p:sldId id="346" r:id="rId7"/>
    <p:sldId id="347" r:id="rId8"/>
    <p:sldId id="348" r:id="rId9"/>
    <p:sldId id="349" r:id="rId10"/>
    <p:sldId id="351" r:id="rId11"/>
    <p:sldId id="353" r:id="rId12"/>
    <p:sldId id="354" r:id="rId13"/>
    <p:sldId id="355" r:id="rId14"/>
    <p:sldId id="356" r:id="rId15"/>
    <p:sldId id="357" r:id="rId16"/>
    <p:sldId id="35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18" autoAdjust="0"/>
    <p:restoredTop sz="95394" autoAdjust="0"/>
  </p:normalViewPr>
  <p:slideViewPr>
    <p:cSldViewPr snapToGrid="0">
      <p:cViewPr varScale="1">
        <p:scale>
          <a:sx n="111" d="100"/>
          <a:sy n="111" d="100"/>
        </p:scale>
        <p:origin x="318" y="78"/>
      </p:cViewPr>
      <p:guideLst/>
    </p:cSldViewPr>
  </p:slideViewPr>
  <p:outlineViewPr>
    <p:cViewPr>
      <p:scale>
        <a:sx n="33" d="100"/>
        <a:sy n="33" d="100"/>
      </p:scale>
      <p:origin x="0" y="-4032"/>
    </p:cViewPr>
  </p:outlineViewPr>
  <p:notesTextViewPr>
    <p:cViewPr>
      <p:scale>
        <a:sx n="1" d="1"/>
        <a:sy n="1" d="1"/>
      </p:scale>
      <p:origin x="0" y="0"/>
    </p:cViewPr>
  </p:notesTextViewPr>
  <p:sorterViewPr>
    <p:cViewPr>
      <p:scale>
        <a:sx n="80" d="100"/>
        <a:sy n="80" d="100"/>
      </p:scale>
      <p:origin x="0" y="-2069"/>
    </p:cViewPr>
  </p:sorterViewPr>
  <p:notesViewPr>
    <p:cSldViewPr snapToGrid="0">
      <p:cViewPr varScale="1">
        <p:scale>
          <a:sx n="67" d="100"/>
          <a:sy n="67" d="100"/>
        </p:scale>
        <p:origin x="312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04B9809-3C73-CA2B-1791-620EA168CC0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1C7B1C58-A1FD-D1E1-33AB-1303C48435C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66AA30A-158D-435B-B1F3-6FF82BD60FDF}" type="datetimeFigureOut">
              <a:rPr lang="en-US" smtClean="0"/>
              <a:t>8/29/2024</a:t>
            </a:fld>
            <a:endParaRPr lang="en-US" dirty="0"/>
          </a:p>
        </p:txBody>
      </p:sp>
      <p:sp>
        <p:nvSpPr>
          <p:cNvPr id="4" name="Footer Placeholder 3">
            <a:extLst>
              <a:ext uri="{FF2B5EF4-FFF2-40B4-BE49-F238E27FC236}">
                <a16:creationId xmlns:a16="http://schemas.microsoft.com/office/drawing/2014/main" id="{4717A0D9-659F-DDC6-CBD8-29B61E0FF7E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F9E0617-6128-05F5-8F48-6A0A1D1479E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C0A24AC-02A6-46A1-A072-EAC8AC25DCA5}" type="slidenum">
              <a:rPr lang="en-US" smtClean="0"/>
              <a:t>‹#›</a:t>
            </a:fld>
            <a:endParaRPr lang="en-US" dirty="0"/>
          </a:p>
        </p:txBody>
      </p:sp>
    </p:spTree>
    <p:extLst>
      <p:ext uri="{BB962C8B-B14F-4D97-AF65-F5344CB8AC3E}">
        <p14:creationId xmlns:p14="http://schemas.microsoft.com/office/powerpoint/2010/main" val="40839198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6A0313-F537-4ED0-973B-4729E10A826A}" type="datetimeFigureOut">
              <a:rPr lang="en-US" smtClean="0"/>
              <a:t>8/28/2024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C92804-03A6-47F6-A893-4DDB8903A808}" type="slidenum">
              <a:rPr lang="en-US" smtClean="0"/>
              <a:t>‹#›</a:t>
            </a:fld>
            <a:endParaRPr lang="en-US" dirty="0"/>
          </a:p>
        </p:txBody>
      </p:sp>
    </p:spTree>
    <p:extLst>
      <p:ext uri="{BB962C8B-B14F-4D97-AF65-F5344CB8AC3E}">
        <p14:creationId xmlns:p14="http://schemas.microsoft.com/office/powerpoint/2010/main" val="29447173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C92804-03A6-47F6-A893-4DDB8903A808}" type="slidenum">
              <a:rPr lang="en-US" smtClean="0"/>
              <a:t>1</a:t>
            </a:fld>
            <a:endParaRPr lang="en-US" dirty="0"/>
          </a:p>
        </p:txBody>
      </p:sp>
    </p:spTree>
    <p:extLst>
      <p:ext uri="{BB962C8B-B14F-4D97-AF65-F5344CB8AC3E}">
        <p14:creationId xmlns:p14="http://schemas.microsoft.com/office/powerpoint/2010/main" val="6428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C92804-03A6-47F6-A893-4DDB8903A808}" type="slidenum">
              <a:rPr lang="en-US" smtClean="0"/>
              <a:t>10</a:t>
            </a:fld>
            <a:endParaRPr lang="en-US" dirty="0"/>
          </a:p>
        </p:txBody>
      </p:sp>
    </p:spTree>
    <p:extLst>
      <p:ext uri="{BB962C8B-B14F-4D97-AF65-F5344CB8AC3E}">
        <p14:creationId xmlns:p14="http://schemas.microsoft.com/office/powerpoint/2010/main" val="23658311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C92804-03A6-47F6-A893-4DDB8903A808}" type="slidenum">
              <a:rPr lang="en-US" smtClean="0"/>
              <a:t>11</a:t>
            </a:fld>
            <a:endParaRPr lang="en-US" dirty="0"/>
          </a:p>
        </p:txBody>
      </p:sp>
    </p:spTree>
    <p:extLst>
      <p:ext uri="{BB962C8B-B14F-4D97-AF65-F5344CB8AC3E}">
        <p14:creationId xmlns:p14="http://schemas.microsoft.com/office/powerpoint/2010/main" val="322790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C92804-03A6-47F6-A893-4DDB8903A808}" type="slidenum">
              <a:rPr lang="en-US" smtClean="0"/>
              <a:t>12</a:t>
            </a:fld>
            <a:endParaRPr lang="en-US" dirty="0"/>
          </a:p>
        </p:txBody>
      </p:sp>
    </p:spTree>
    <p:extLst>
      <p:ext uri="{BB962C8B-B14F-4D97-AF65-F5344CB8AC3E}">
        <p14:creationId xmlns:p14="http://schemas.microsoft.com/office/powerpoint/2010/main" val="3944767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C92804-03A6-47F6-A893-4DDB8903A808}" type="slidenum">
              <a:rPr lang="en-US" smtClean="0"/>
              <a:t>13</a:t>
            </a:fld>
            <a:endParaRPr lang="en-US" dirty="0"/>
          </a:p>
        </p:txBody>
      </p:sp>
    </p:spTree>
    <p:extLst>
      <p:ext uri="{BB962C8B-B14F-4D97-AF65-F5344CB8AC3E}">
        <p14:creationId xmlns:p14="http://schemas.microsoft.com/office/powerpoint/2010/main" val="36459265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C92804-03A6-47F6-A893-4DDB8903A808}" type="slidenum">
              <a:rPr lang="en-US" smtClean="0"/>
              <a:t>2</a:t>
            </a:fld>
            <a:endParaRPr lang="en-US" dirty="0"/>
          </a:p>
        </p:txBody>
      </p:sp>
    </p:spTree>
    <p:extLst>
      <p:ext uri="{BB962C8B-B14F-4D97-AF65-F5344CB8AC3E}">
        <p14:creationId xmlns:p14="http://schemas.microsoft.com/office/powerpoint/2010/main" val="42640420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C92804-03A6-47F6-A893-4DDB8903A808}" type="slidenum">
              <a:rPr lang="en-US" smtClean="0"/>
              <a:t>3</a:t>
            </a:fld>
            <a:endParaRPr lang="en-US" dirty="0"/>
          </a:p>
        </p:txBody>
      </p:sp>
    </p:spTree>
    <p:extLst>
      <p:ext uri="{BB962C8B-B14F-4D97-AF65-F5344CB8AC3E}">
        <p14:creationId xmlns:p14="http://schemas.microsoft.com/office/powerpoint/2010/main" val="4180474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C92804-03A6-47F6-A893-4DDB8903A808}" type="slidenum">
              <a:rPr lang="en-US" smtClean="0"/>
              <a:t>4</a:t>
            </a:fld>
            <a:endParaRPr lang="en-US" dirty="0"/>
          </a:p>
        </p:txBody>
      </p:sp>
    </p:spTree>
    <p:extLst>
      <p:ext uri="{BB962C8B-B14F-4D97-AF65-F5344CB8AC3E}">
        <p14:creationId xmlns:p14="http://schemas.microsoft.com/office/powerpoint/2010/main" val="18899344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C92804-03A6-47F6-A893-4DDB8903A808}" type="slidenum">
              <a:rPr lang="en-US" smtClean="0"/>
              <a:t>5</a:t>
            </a:fld>
            <a:endParaRPr lang="en-US" dirty="0"/>
          </a:p>
        </p:txBody>
      </p:sp>
    </p:spTree>
    <p:extLst>
      <p:ext uri="{BB962C8B-B14F-4D97-AF65-F5344CB8AC3E}">
        <p14:creationId xmlns:p14="http://schemas.microsoft.com/office/powerpoint/2010/main" val="3268298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C92804-03A6-47F6-A893-4DDB8903A808}" type="slidenum">
              <a:rPr lang="en-US" smtClean="0"/>
              <a:t>6</a:t>
            </a:fld>
            <a:endParaRPr lang="en-US" dirty="0"/>
          </a:p>
        </p:txBody>
      </p:sp>
    </p:spTree>
    <p:extLst>
      <p:ext uri="{BB962C8B-B14F-4D97-AF65-F5344CB8AC3E}">
        <p14:creationId xmlns:p14="http://schemas.microsoft.com/office/powerpoint/2010/main" val="1426606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C92804-03A6-47F6-A893-4DDB8903A808}" type="slidenum">
              <a:rPr lang="en-US" smtClean="0"/>
              <a:t>7</a:t>
            </a:fld>
            <a:endParaRPr lang="en-US" dirty="0"/>
          </a:p>
        </p:txBody>
      </p:sp>
    </p:spTree>
    <p:extLst>
      <p:ext uri="{BB962C8B-B14F-4D97-AF65-F5344CB8AC3E}">
        <p14:creationId xmlns:p14="http://schemas.microsoft.com/office/powerpoint/2010/main" val="7070655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C92804-03A6-47F6-A893-4DDB8903A808}" type="slidenum">
              <a:rPr lang="en-US" smtClean="0"/>
              <a:t>8</a:t>
            </a:fld>
            <a:endParaRPr lang="en-US" dirty="0"/>
          </a:p>
        </p:txBody>
      </p:sp>
    </p:spTree>
    <p:extLst>
      <p:ext uri="{BB962C8B-B14F-4D97-AF65-F5344CB8AC3E}">
        <p14:creationId xmlns:p14="http://schemas.microsoft.com/office/powerpoint/2010/main" val="2363622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C92804-03A6-47F6-A893-4DDB8903A808}" type="slidenum">
              <a:rPr lang="en-US" smtClean="0"/>
              <a:t>9</a:t>
            </a:fld>
            <a:endParaRPr lang="en-US" dirty="0"/>
          </a:p>
        </p:txBody>
      </p:sp>
    </p:spTree>
    <p:extLst>
      <p:ext uri="{BB962C8B-B14F-4D97-AF65-F5344CB8AC3E}">
        <p14:creationId xmlns:p14="http://schemas.microsoft.com/office/powerpoint/2010/main" val="9177983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C7A07-96C3-42AF-943D-953C86C3DAAD}"/>
              </a:ext>
            </a:extLst>
          </p:cNvPr>
          <p:cNvSpPr>
            <a:spLocks noGrp="1"/>
          </p:cNvSpPr>
          <p:nvPr>
            <p:ph type="ctrTitle"/>
          </p:nvPr>
        </p:nvSpPr>
        <p:spPr>
          <a:xfrm>
            <a:off x="1490472" y="1463557"/>
            <a:ext cx="9144000" cy="2387600"/>
          </a:xfrm>
        </p:spPr>
        <p:txBody>
          <a:bodyPr anchor="b">
            <a:normAutofit/>
          </a:bodyPr>
          <a:lstStyle>
            <a:lvl1pPr algn="ctr">
              <a:lnSpc>
                <a:spcPct val="90000"/>
              </a:lnSpc>
              <a:defRPr sz="52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8CEE38DF-F503-4E79-B1B0-16489708A1B5}"/>
              </a:ext>
            </a:extLst>
          </p:cNvPr>
          <p:cNvSpPr>
            <a:spLocks noGrp="1"/>
          </p:cNvSpPr>
          <p:nvPr>
            <p:ph type="subTitle" idx="1"/>
          </p:nvPr>
        </p:nvSpPr>
        <p:spPr>
          <a:xfrm>
            <a:off x="1490472" y="3943232"/>
            <a:ext cx="9144000" cy="1655762"/>
          </a:xfrm>
        </p:spPr>
        <p:txBody>
          <a:bodyPr>
            <a:normAutofit/>
          </a:bodyPr>
          <a:lstStyle>
            <a:lvl1pPr marL="0" indent="0" algn="ctr">
              <a:lnSpc>
                <a:spcPct val="110000"/>
              </a:lnSpc>
              <a:buNone/>
              <a:defRPr sz="24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4" name="Date Placeholder 13">
            <a:extLst>
              <a:ext uri="{FF2B5EF4-FFF2-40B4-BE49-F238E27FC236}">
                <a16:creationId xmlns:a16="http://schemas.microsoft.com/office/drawing/2014/main" id="{46538D75-00C2-DE73-4C65-FE94AC658370}"/>
              </a:ext>
            </a:extLst>
          </p:cNvPr>
          <p:cNvSpPr>
            <a:spLocks noGrp="1"/>
          </p:cNvSpPr>
          <p:nvPr>
            <p:ph type="dt" sz="half" idx="10"/>
          </p:nvPr>
        </p:nvSpPr>
        <p:spPr/>
        <p:txBody>
          <a:bodyPr/>
          <a:lstStyle/>
          <a:p>
            <a:r>
              <a:rPr lang="en-US"/>
              <a:t>20XX</a:t>
            </a:r>
            <a:endParaRPr lang="en-US" dirty="0"/>
          </a:p>
        </p:txBody>
      </p:sp>
      <p:sp>
        <p:nvSpPr>
          <p:cNvPr id="16" name="Footer Placeholder 15">
            <a:extLst>
              <a:ext uri="{FF2B5EF4-FFF2-40B4-BE49-F238E27FC236}">
                <a16:creationId xmlns:a16="http://schemas.microsoft.com/office/drawing/2014/main" id="{6B601B81-68C1-B63A-105C-EC637DF56CB7}"/>
              </a:ext>
            </a:extLst>
          </p:cNvPr>
          <p:cNvSpPr>
            <a:spLocks noGrp="1"/>
          </p:cNvSpPr>
          <p:nvPr>
            <p:ph type="ftr" sz="quarter" idx="11"/>
          </p:nvPr>
        </p:nvSpPr>
        <p:spPr/>
        <p:txBody>
          <a:bodyPr/>
          <a:lstStyle/>
          <a:p>
            <a:r>
              <a:rPr lang="en-US"/>
              <a:t>Sample Footer Text</a:t>
            </a:r>
            <a:endParaRPr lang="en-US" dirty="0"/>
          </a:p>
        </p:txBody>
      </p:sp>
      <p:sp>
        <p:nvSpPr>
          <p:cNvPr id="17" name="Slide Number Placeholder 16">
            <a:extLst>
              <a:ext uri="{FF2B5EF4-FFF2-40B4-BE49-F238E27FC236}">
                <a16:creationId xmlns:a16="http://schemas.microsoft.com/office/drawing/2014/main" id="{E9F3E495-0415-392A-9A07-34555BBC7F4C}"/>
              </a:ext>
            </a:extLst>
          </p:cNvPr>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2272427650"/>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D930A-6467-4C46-BA13-A0F5EC12FF67}"/>
              </a:ext>
            </a:extLst>
          </p:cNvPr>
          <p:cNvSpPr>
            <a:spLocks noGrp="1"/>
          </p:cNvSpPr>
          <p:nvPr>
            <p:ph type="title"/>
          </p:nvPr>
        </p:nvSpPr>
        <p:spPr/>
        <p:txBody>
          <a:bodyPr>
            <a:normAutofit/>
          </a:bodyPr>
          <a:lstStyle>
            <a:lvl1pPr>
              <a:defRPr sz="5200"/>
            </a:lvl1p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D841977A-7872-4BE8-8C5C-D2099BEDBB7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B2268C47-2910-B99C-EC67-F6649ADC29A4}"/>
              </a:ext>
            </a:extLst>
          </p:cNvPr>
          <p:cNvSpPr>
            <a:spLocks noGrp="1"/>
          </p:cNvSpPr>
          <p:nvPr>
            <p:ph type="dt" sz="half" idx="10"/>
          </p:nvPr>
        </p:nvSpPr>
        <p:spPr/>
        <p:txBody>
          <a:bodyPr/>
          <a:lstStyle/>
          <a:p>
            <a:r>
              <a:rPr lang="en-US"/>
              <a:t>20XX</a:t>
            </a:r>
            <a:endParaRPr lang="en-US" dirty="0"/>
          </a:p>
        </p:txBody>
      </p:sp>
      <p:sp>
        <p:nvSpPr>
          <p:cNvPr id="8" name="Footer Placeholder 7">
            <a:extLst>
              <a:ext uri="{FF2B5EF4-FFF2-40B4-BE49-F238E27FC236}">
                <a16:creationId xmlns:a16="http://schemas.microsoft.com/office/drawing/2014/main" id="{D8019515-4A04-FBE0-E89C-86ECBB7E98A8}"/>
              </a:ext>
            </a:extLst>
          </p:cNvPr>
          <p:cNvSpPr>
            <a:spLocks noGrp="1"/>
          </p:cNvSpPr>
          <p:nvPr>
            <p:ph type="ftr" sz="quarter" idx="11"/>
          </p:nvPr>
        </p:nvSpPr>
        <p:spPr/>
        <p:txBody>
          <a:bodyPr/>
          <a:lstStyle/>
          <a:p>
            <a:r>
              <a:rPr lang="en-US"/>
              <a:t>Sample Footer Text</a:t>
            </a:r>
            <a:endParaRPr lang="en-US" dirty="0"/>
          </a:p>
        </p:txBody>
      </p:sp>
      <p:sp>
        <p:nvSpPr>
          <p:cNvPr id="9" name="Slide Number Placeholder 8">
            <a:extLst>
              <a:ext uri="{FF2B5EF4-FFF2-40B4-BE49-F238E27FC236}">
                <a16:creationId xmlns:a16="http://schemas.microsoft.com/office/drawing/2014/main" id="{C3D9C272-2490-C827-9BE5-9CEE41850423}"/>
              </a:ext>
            </a:extLst>
          </p:cNvPr>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2958054130"/>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D76A9FC-D582-4FC8-B641-9F77B4DD15B7}"/>
              </a:ext>
            </a:extLst>
          </p:cNvPr>
          <p:cNvSpPr>
            <a:spLocks noGrp="1"/>
          </p:cNvSpPr>
          <p:nvPr>
            <p:ph type="title" orient="vert"/>
          </p:nvPr>
        </p:nvSpPr>
        <p:spPr>
          <a:xfrm>
            <a:off x="8326130" y="365125"/>
            <a:ext cx="2628900"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A23A1683-12F6-4BA6-AD1A-F98C60951452}"/>
              </a:ext>
            </a:extLst>
          </p:cNvPr>
          <p:cNvSpPr>
            <a:spLocks noGrp="1"/>
          </p:cNvSpPr>
          <p:nvPr>
            <p:ph type="body" orient="vert" idx="1"/>
          </p:nvPr>
        </p:nvSpPr>
        <p:spPr>
          <a:xfrm>
            <a:off x="43943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DBFF68BE-C313-C839-B719-0339AC3444DF}"/>
              </a:ext>
            </a:extLst>
          </p:cNvPr>
          <p:cNvSpPr>
            <a:spLocks noGrp="1"/>
          </p:cNvSpPr>
          <p:nvPr>
            <p:ph type="dt" sz="half" idx="10"/>
          </p:nvPr>
        </p:nvSpPr>
        <p:spPr/>
        <p:txBody>
          <a:bodyPr/>
          <a:lstStyle/>
          <a:p>
            <a:r>
              <a:rPr lang="en-US"/>
              <a:t>20XX</a:t>
            </a:r>
            <a:endParaRPr lang="en-US" dirty="0"/>
          </a:p>
        </p:txBody>
      </p:sp>
      <p:sp>
        <p:nvSpPr>
          <p:cNvPr id="8" name="Footer Placeholder 7">
            <a:extLst>
              <a:ext uri="{FF2B5EF4-FFF2-40B4-BE49-F238E27FC236}">
                <a16:creationId xmlns:a16="http://schemas.microsoft.com/office/drawing/2014/main" id="{A14F4E5F-FFF4-F934-3DD9-134F8D24262D}"/>
              </a:ext>
            </a:extLst>
          </p:cNvPr>
          <p:cNvSpPr>
            <a:spLocks noGrp="1"/>
          </p:cNvSpPr>
          <p:nvPr>
            <p:ph type="ftr" sz="quarter" idx="11"/>
          </p:nvPr>
        </p:nvSpPr>
        <p:spPr/>
        <p:txBody>
          <a:bodyPr/>
          <a:lstStyle/>
          <a:p>
            <a:r>
              <a:rPr lang="en-US"/>
              <a:t>Sample Footer Text</a:t>
            </a:r>
            <a:endParaRPr lang="en-US" dirty="0"/>
          </a:p>
        </p:txBody>
      </p:sp>
      <p:sp>
        <p:nvSpPr>
          <p:cNvPr id="9" name="Slide Number Placeholder 8">
            <a:extLst>
              <a:ext uri="{FF2B5EF4-FFF2-40B4-BE49-F238E27FC236}">
                <a16:creationId xmlns:a16="http://schemas.microsoft.com/office/drawing/2014/main" id="{6CFE0F82-88EB-FAE2-FC02-99D5EE30110A}"/>
              </a:ext>
            </a:extLst>
          </p:cNvPr>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3805207414"/>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F7D84AA-0BCE-9C85-4510-34EBAE061790}"/>
              </a:ext>
              <a:ext uri="{C183D7F6-B498-43B3-948B-1728B52AA6E4}">
                <adec:decorative xmlns:adec="http://schemas.microsoft.com/office/drawing/2017/decorative" val="1"/>
              </a:ext>
            </a:extLst>
          </p:cNvPr>
          <p:cNvGrpSpPr/>
          <p:nvPr userDrawn="1"/>
        </p:nvGrpSpPr>
        <p:grpSpPr>
          <a:xfrm>
            <a:off x="-1524" y="708955"/>
            <a:ext cx="12193526" cy="5463893"/>
            <a:chOff x="-1524" y="708955"/>
            <a:chExt cx="12193526" cy="5463893"/>
          </a:xfrm>
        </p:grpSpPr>
        <p:sp>
          <p:nvSpPr>
            <p:cNvPr id="5" name="Rectangle 4">
              <a:extLst>
                <a:ext uri="{FF2B5EF4-FFF2-40B4-BE49-F238E27FC236}">
                  <a16:creationId xmlns:a16="http://schemas.microsoft.com/office/drawing/2014/main" id="{E41002A6-9DB7-26A1-2425-8C496B953CA4}"/>
                </a:ext>
              </a:extLst>
            </p:cNvPr>
            <p:cNvSpPr/>
            <p:nvPr userDrawn="1"/>
          </p:nvSpPr>
          <p:spPr>
            <a:xfrm>
              <a:off x="-1524" y="709613"/>
              <a:ext cx="12192000" cy="5463235"/>
            </a:xfrm>
            <a:prstGeom prst="rect">
              <a:avLst/>
            </a:prstGeom>
            <a:solidFill>
              <a:schemeClr val="accent3">
                <a:alpha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5" name="Graphic 24">
              <a:extLst>
                <a:ext uri="{FF2B5EF4-FFF2-40B4-BE49-F238E27FC236}">
                  <a16:creationId xmlns:a16="http://schemas.microsoft.com/office/drawing/2014/main" id="{9F029623-B14D-1CDC-9D8F-47D563937B5F}"/>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43670" t="-7182" r="-9886" b="52046"/>
            <a:stretch/>
          </p:blipFill>
          <p:spPr>
            <a:xfrm>
              <a:off x="-1" y="1162050"/>
              <a:ext cx="5568949" cy="5009032"/>
            </a:xfrm>
            <a:prstGeom prst="rect">
              <a:avLst/>
            </a:prstGeom>
          </p:spPr>
        </p:pic>
        <p:pic>
          <p:nvPicPr>
            <p:cNvPr id="26" name="Graphic 25">
              <a:extLst>
                <a:ext uri="{FF2B5EF4-FFF2-40B4-BE49-F238E27FC236}">
                  <a16:creationId xmlns:a16="http://schemas.microsoft.com/office/drawing/2014/main" id="{B4D8031F-ED2A-8D7E-D369-6BF3256FE3FC}"/>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256" t="-7183" r="44925" b="48899"/>
            <a:stretch/>
          </p:blipFill>
          <p:spPr>
            <a:xfrm rot="16200000">
              <a:off x="7239292" y="366674"/>
              <a:ext cx="4610430" cy="5294991"/>
            </a:xfrm>
            <a:prstGeom prst="rect">
              <a:avLst/>
            </a:prstGeom>
          </p:spPr>
        </p:pic>
      </p:grpSp>
      <p:cxnSp>
        <p:nvCxnSpPr>
          <p:cNvPr id="15" name="Straight Connector 14">
            <a:extLst>
              <a:ext uri="{FF2B5EF4-FFF2-40B4-BE49-F238E27FC236}">
                <a16:creationId xmlns:a16="http://schemas.microsoft.com/office/drawing/2014/main" id="{8A28D3FB-54EA-410D-A062-8F118E5D0CD7}"/>
              </a:ext>
              <a:ext uri="{C183D7F6-B498-43B3-948B-1728B52AA6E4}">
                <adec:decorative xmlns:adec="http://schemas.microsoft.com/office/drawing/2017/decorative" val="1"/>
              </a:ext>
            </a:extLst>
          </p:cNvPr>
          <p:cNvCxnSpPr>
            <a:cxnSpLocks/>
          </p:cNvCxnSpPr>
          <p:nvPr userDrawn="1"/>
        </p:nvCxnSpPr>
        <p:spPr>
          <a:xfrm flipV="1">
            <a:off x="11496184" y="5610"/>
            <a:ext cx="0" cy="685800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593477A-1279-4BCC-8257-14CC2361F898}"/>
              </a:ext>
              <a:ext uri="{C183D7F6-B498-43B3-948B-1728B52AA6E4}">
                <adec:decorative xmlns:adec="http://schemas.microsoft.com/office/drawing/2017/decorative" val="1"/>
              </a:ext>
            </a:extLst>
          </p:cNvPr>
          <p:cNvCxnSpPr>
            <a:cxnSpLocks/>
          </p:cNvCxnSpPr>
          <p:nvPr userDrawn="1"/>
        </p:nvCxnSpPr>
        <p:spPr>
          <a:xfrm>
            <a:off x="1524" y="6172200"/>
            <a:ext cx="12192000" cy="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2" name="Straight Connector 1">
            <a:extLst>
              <a:ext uri="{FF2B5EF4-FFF2-40B4-BE49-F238E27FC236}">
                <a16:creationId xmlns:a16="http://schemas.microsoft.com/office/drawing/2014/main" id="{97F04C86-E215-DFBB-8302-70BCCDFC2DB8}"/>
              </a:ext>
              <a:ext uri="{C183D7F6-B498-43B3-948B-1728B52AA6E4}">
                <adec:decorative xmlns:adec="http://schemas.microsoft.com/office/drawing/2017/decorative" val="1"/>
              </a:ext>
            </a:extLst>
          </p:cNvPr>
          <p:cNvCxnSpPr>
            <a:cxnSpLocks/>
          </p:cNvCxnSpPr>
          <p:nvPr userDrawn="1"/>
        </p:nvCxnSpPr>
        <p:spPr>
          <a:xfrm>
            <a:off x="0" y="708956"/>
            <a:ext cx="12192000" cy="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F29577F-647F-5850-5636-6ED05B99595F}"/>
              </a:ext>
              <a:ext uri="{C183D7F6-B498-43B3-948B-1728B52AA6E4}">
                <adec:decorative xmlns:adec="http://schemas.microsoft.com/office/drawing/2017/decorative" val="1"/>
              </a:ext>
            </a:extLst>
          </p:cNvPr>
          <p:cNvCxnSpPr>
            <a:cxnSpLocks/>
          </p:cNvCxnSpPr>
          <p:nvPr userDrawn="1"/>
        </p:nvCxnSpPr>
        <p:spPr>
          <a:xfrm flipV="1">
            <a:off x="694828" y="0"/>
            <a:ext cx="0" cy="685800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7CBFB4F-DC16-FC59-E9E7-B92910449EB8}"/>
              </a:ext>
              <a:ext uri="{C183D7F6-B498-43B3-948B-1728B52AA6E4}">
                <adec:decorative xmlns:adec="http://schemas.microsoft.com/office/drawing/2017/decorative" val="1"/>
              </a:ext>
            </a:extLst>
          </p:cNvPr>
          <p:cNvCxnSpPr>
            <a:cxnSpLocks/>
          </p:cNvCxnSpPr>
          <p:nvPr userDrawn="1"/>
        </p:nvCxnSpPr>
        <p:spPr>
          <a:xfrm>
            <a:off x="0" y="616429"/>
            <a:ext cx="12192000" cy="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3690604-E7DB-AFA3-7E13-CAFF46FF50F6}"/>
              </a:ext>
              <a:ext uri="{C183D7F6-B498-43B3-948B-1728B52AA6E4}">
                <adec:decorative xmlns:adec="http://schemas.microsoft.com/office/drawing/2017/decorative" val="1"/>
              </a:ext>
            </a:extLst>
          </p:cNvPr>
          <p:cNvCxnSpPr>
            <a:cxnSpLocks/>
          </p:cNvCxnSpPr>
          <p:nvPr userDrawn="1"/>
        </p:nvCxnSpPr>
        <p:spPr>
          <a:xfrm>
            <a:off x="0" y="6279680"/>
            <a:ext cx="12192000" cy="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E2874C2-BA39-4778-DC11-487CC4FCADC3}"/>
              </a:ext>
              <a:ext uri="{C183D7F6-B498-43B3-948B-1728B52AA6E4}">
                <adec:decorative xmlns:adec="http://schemas.microsoft.com/office/drawing/2017/decorative" val="1"/>
              </a:ext>
            </a:extLst>
          </p:cNvPr>
          <p:cNvCxnSpPr>
            <a:cxnSpLocks/>
          </p:cNvCxnSpPr>
          <p:nvPr userDrawn="1"/>
        </p:nvCxnSpPr>
        <p:spPr>
          <a:xfrm flipV="1">
            <a:off x="11605041" y="0"/>
            <a:ext cx="0" cy="685800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46D6334D-FB4A-4843-F2FB-1CAC50021C4D}"/>
              </a:ext>
              <a:ext uri="{C183D7F6-B498-43B3-948B-1728B52AA6E4}">
                <adec:decorative xmlns:adec="http://schemas.microsoft.com/office/drawing/2017/decorative" val="1"/>
              </a:ext>
            </a:extLst>
          </p:cNvPr>
          <p:cNvCxnSpPr>
            <a:cxnSpLocks/>
          </p:cNvCxnSpPr>
          <p:nvPr userDrawn="1"/>
        </p:nvCxnSpPr>
        <p:spPr>
          <a:xfrm flipV="1">
            <a:off x="586958" y="0"/>
            <a:ext cx="0" cy="6858000"/>
          </a:xfrm>
          <a:prstGeom prst="line">
            <a:avLst/>
          </a:prstGeom>
          <a:ln w="9525" cap="rnd">
            <a:solidFill>
              <a:schemeClr val="accent3"/>
            </a:solidFill>
            <a:prstDash val="dash"/>
          </a:ln>
        </p:spPr>
        <p:style>
          <a:lnRef idx="1">
            <a:schemeClr val="accent1"/>
          </a:lnRef>
          <a:fillRef idx="0">
            <a:schemeClr val="accent1"/>
          </a:fillRef>
          <a:effectRef idx="0">
            <a:schemeClr val="accent1"/>
          </a:effectRef>
          <a:fontRef idx="minor">
            <a:schemeClr val="tx1"/>
          </a:fontRef>
        </p:style>
      </p:cxnSp>
      <p:sp>
        <p:nvSpPr>
          <p:cNvPr id="4" name="Title 3">
            <a:extLst>
              <a:ext uri="{FF2B5EF4-FFF2-40B4-BE49-F238E27FC236}">
                <a16:creationId xmlns:a16="http://schemas.microsoft.com/office/drawing/2014/main" id="{FC043C06-5053-E291-E708-44B684DC523C}"/>
              </a:ext>
            </a:extLst>
          </p:cNvPr>
          <p:cNvSpPr>
            <a:spLocks noGrp="1"/>
          </p:cNvSpPr>
          <p:nvPr>
            <p:ph type="title" hasCustomPrompt="1"/>
          </p:nvPr>
        </p:nvSpPr>
        <p:spPr>
          <a:xfrm>
            <a:off x="1828932" y="1115167"/>
            <a:ext cx="8534136" cy="4655385"/>
          </a:xfrm>
        </p:spPr>
        <p:txBody>
          <a:bodyPr>
            <a:noAutofit/>
          </a:bodyPr>
          <a:lstStyle>
            <a:lvl1pPr algn="ctr">
              <a:defRPr sz="7200"/>
            </a:lvl1pPr>
          </a:lstStyle>
          <a:p>
            <a:r>
              <a:rPr lang="en-US" dirty="0"/>
              <a:t>Click to add title</a:t>
            </a:r>
          </a:p>
        </p:txBody>
      </p:sp>
    </p:spTree>
    <p:extLst>
      <p:ext uri="{BB962C8B-B14F-4D97-AF65-F5344CB8AC3E}">
        <p14:creationId xmlns:p14="http://schemas.microsoft.com/office/powerpoint/2010/main" val="12682488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14413-82C1-4EBC-8C6B-BC5F842D13A2}"/>
              </a:ext>
            </a:extLst>
          </p:cNvPr>
          <p:cNvSpPr>
            <a:spLocks noGrp="1"/>
          </p:cNvSpPr>
          <p:nvPr>
            <p:ph type="title"/>
          </p:nvPr>
        </p:nvSpPr>
        <p:spPr/>
        <p:txBody>
          <a:bodyPr>
            <a:normAutofit/>
          </a:bodyPr>
          <a:lstStyle>
            <a:lvl1pPr>
              <a:lnSpc>
                <a:spcPct val="90000"/>
              </a:lnSpc>
              <a:defRPr sz="5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28F029A-192E-4A44-ACC7-6C5212C77736}"/>
              </a:ext>
            </a:extLst>
          </p:cNvPr>
          <p:cNvSpPr>
            <a:spLocks noGrp="1"/>
          </p:cNvSpPr>
          <p:nvPr>
            <p:ph idx="1"/>
          </p:nvPr>
        </p:nvSpPr>
        <p:spPr>
          <a:xfrm>
            <a:off x="420624" y="1825625"/>
            <a:ext cx="10515600" cy="4206383"/>
          </a:xfrm>
        </p:spPr>
        <p:txBody>
          <a:bodyPr/>
          <a:lstStyle>
            <a:lvl1pPr>
              <a:defRPr sz="2400"/>
            </a:lvl1pPr>
            <a:lvl2pPr>
              <a:defRPr sz="22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Date Placeholder 10">
            <a:extLst>
              <a:ext uri="{FF2B5EF4-FFF2-40B4-BE49-F238E27FC236}">
                <a16:creationId xmlns:a16="http://schemas.microsoft.com/office/drawing/2014/main" id="{A25CBB87-BE9B-82CE-8A24-F21EEA0366C3}"/>
              </a:ext>
            </a:extLst>
          </p:cNvPr>
          <p:cNvSpPr>
            <a:spLocks noGrp="1"/>
          </p:cNvSpPr>
          <p:nvPr>
            <p:ph type="dt" sz="half" idx="10"/>
          </p:nvPr>
        </p:nvSpPr>
        <p:spPr/>
        <p:txBody>
          <a:bodyPr/>
          <a:lstStyle/>
          <a:p>
            <a:r>
              <a:rPr lang="en-US"/>
              <a:t>20XX</a:t>
            </a:r>
            <a:endParaRPr lang="en-US" dirty="0"/>
          </a:p>
        </p:txBody>
      </p:sp>
      <p:sp>
        <p:nvSpPr>
          <p:cNvPr id="12" name="Footer Placeholder 11">
            <a:extLst>
              <a:ext uri="{FF2B5EF4-FFF2-40B4-BE49-F238E27FC236}">
                <a16:creationId xmlns:a16="http://schemas.microsoft.com/office/drawing/2014/main" id="{B2131628-C033-9728-C4CF-90CDBCB89F7F}"/>
              </a:ext>
            </a:extLst>
          </p:cNvPr>
          <p:cNvSpPr>
            <a:spLocks noGrp="1"/>
          </p:cNvSpPr>
          <p:nvPr>
            <p:ph type="ftr" sz="quarter" idx="11"/>
          </p:nvPr>
        </p:nvSpPr>
        <p:spPr/>
        <p:txBody>
          <a:bodyPr/>
          <a:lstStyle/>
          <a:p>
            <a:r>
              <a:rPr lang="en-US"/>
              <a:t>Sample Footer Text</a:t>
            </a:r>
            <a:endParaRPr lang="en-US" dirty="0"/>
          </a:p>
        </p:txBody>
      </p:sp>
      <p:sp>
        <p:nvSpPr>
          <p:cNvPr id="13" name="Slide Number Placeholder 12">
            <a:extLst>
              <a:ext uri="{FF2B5EF4-FFF2-40B4-BE49-F238E27FC236}">
                <a16:creationId xmlns:a16="http://schemas.microsoft.com/office/drawing/2014/main" id="{B67216CA-9A26-BBE7-68A3-9237D22CDFC8}"/>
              </a:ext>
            </a:extLst>
          </p:cNvPr>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2676127296"/>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AF4BC-D1E9-40F0-A26B-9EA9B6B69755}"/>
              </a:ext>
            </a:extLst>
          </p:cNvPr>
          <p:cNvSpPr>
            <a:spLocks noGrp="1"/>
          </p:cNvSpPr>
          <p:nvPr>
            <p:ph type="title"/>
          </p:nvPr>
        </p:nvSpPr>
        <p:spPr>
          <a:xfrm>
            <a:off x="420624" y="1081941"/>
            <a:ext cx="10515600" cy="2852737"/>
          </a:xfrm>
        </p:spPr>
        <p:txBody>
          <a:bodyPr anchor="b">
            <a:normAutofit/>
          </a:bodyPr>
          <a:lstStyle>
            <a:lvl1pP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F7974A6-FAB9-47DA-8F1A-701DFC8DF327}"/>
              </a:ext>
            </a:extLst>
          </p:cNvPr>
          <p:cNvSpPr>
            <a:spLocks noGrp="1"/>
          </p:cNvSpPr>
          <p:nvPr>
            <p:ph type="body" idx="1"/>
          </p:nvPr>
        </p:nvSpPr>
        <p:spPr>
          <a:xfrm>
            <a:off x="420624" y="3961666"/>
            <a:ext cx="10515600" cy="1500187"/>
          </a:xfrm>
        </p:spPr>
        <p:txBody>
          <a:bodyPr>
            <a:normAutofit/>
          </a:bodyPr>
          <a:lstStyle>
            <a:lvl1pPr marL="0" indent="0">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0" name="Date Placeholder 9">
            <a:extLst>
              <a:ext uri="{FF2B5EF4-FFF2-40B4-BE49-F238E27FC236}">
                <a16:creationId xmlns:a16="http://schemas.microsoft.com/office/drawing/2014/main" id="{6B034DD9-4A61-318F-88CF-79721B55AC5B}"/>
              </a:ext>
            </a:extLst>
          </p:cNvPr>
          <p:cNvSpPr>
            <a:spLocks noGrp="1"/>
          </p:cNvSpPr>
          <p:nvPr>
            <p:ph type="dt" sz="half" idx="10"/>
          </p:nvPr>
        </p:nvSpPr>
        <p:spPr/>
        <p:txBody>
          <a:bodyPr/>
          <a:lstStyle/>
          <a:p>
            <a:r>
              <a:rPr lang="en-US"/>
              <a:t>20XX</a:t>
            </a:r>
            <a:endParaRPr lang="en-US" dirty="0"/>
          </a:p>
        </p:txBody>
      </p:sp>
      <p:sp>
        <p:nvSpPr>
          <p:cNvPr id="11" name="Footer Placeholder 10">
            <a:extLst>
              <a:ext uri="{FF2B5EF4-FFF2-40B4-BE49-F238E27FC236}">
                <a16:creationId xmlns:a16="http://schemas.microsoft.com/office/drawing/2014/main" id="{D496DA99-E916-9F7C-9E88-AA06046AE94C}"/>
              </a:ext>
            </a:extLst>
          </p:cNvPr>
          <p:cNvSpPr>
            <a:spLocks noGrp="1"/>
          </p:cNvSpPr>
          <p:nvPr>
            <p:ph type="ftr" sz="quarter" idx="11"/>
          </p:nvPr>
        </p:nvSpPr>
        <p:spPr/>
        <p:txBody>
          <a:bodyPr/>
          <a:lstStyle/>
          <a:p>
            <a:r>
              <a:rPr lang="en-US"/>
              <a:t>Sample Footer Text</a:t>
            </a:r>
            <a:endParaRPr lang="en-US" dirty="0"/>
          </a:p>
        </p:txBody>
      </p:sp>
      <p:sp>
        <p:nvSpPr>
          <p:cNvPr id="12" name="Slide Number Placeholder 11">
            <a:extLst>
              <a:ext uri="{FF2B5EF4-FFF2-40B4-BE49-F238E27FC236}">
                <a16:creationId xmlns:a16="http://schemas.microsoft.com/office/drawing/2014/main" id="{21CC86B5-B6B3-4633-0D90-AACB44D0D409}"/>
              </a:ext>
            </a:extLst>
          </p:cNvPr>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284924909"/>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78F7F10-35F6-E392-D41B-3CD300D5CCF8}"/>
              </a:ext>
            </a:extLst>
          </p:cNvPr>
          <p:cNvSpPr/>
          <p:nvPr/>
        </p:nvSpPr>
        <p:spPr>
          <a:xfrm>
            <a:off x="0" y="685800"/>
            <a:ext cx="11494008"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E264F76-994F-4AB5-B17B-46C0C2FA5AE5}"/>
              </a:ext>
            </a:extLst>
          </p:cNvPr>
          <p:cNvSpPr>
            <a:spLocks noGrp="1"/>
          </p:cNvSpPr>
          <p:nvPr>
            <p:ph type="title"/>
          </p:nvPr>
        </p:nvSpPr>
        <p:spPr/>
        <p:txBody>
          <a:bodyPr>
            <a:normAutofit/>
          </a:bodyPr>
          <a:lstStyle>
            <a:lvl1pPr>
              <a:defRPr sz="5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5A69B3B-A540-4556-98C8-1F49704A794E}"/>
              </a:ext>
            </a:extLst>
          </p:cNvPr>
          <p:cNvSpPr>
            <a:spLocks noGrp="1"/>
          </p:cNvSpPr>
          <p:nvPr>
            <p:ph sz="half" idx="1"/>
          </p:nvPr>
        </p:nvSpPr>
        <p:spPr>
          <a:xfrm>
            <a:off x="420624" y="1825625"/>
            <a:ext cx="5181600" cy="4206382"/>
          </a:xfrm>
        </p:spPr>
        <p:txBody>
          <a:bodyPr vert="horz" lIns="91440" tIns="45720" rIns="91440" bIns="45720" rtlCol="0">
            <a:normAutofit/>
          </a:bodyPr>
          <a:lstStyle>
            <a:lvl1pPr>
              <a:defRPr lang="en-US" smtClean="0"/>
            </a:lvl1pPr>
            <a:lvl2pPr>
              <a:defRPr lang="en-US" smtClean="0"/>
            </a:lvl2pPr>
            <a:lvl3pPr>
              <a:defRPr lang="en-US" smtClean="0"/>
            </a:lvl3pPr>
            <a:lvl4pPr>
              <a:defRPr lang="en-US" smtClean="0"/>
            </a:lvl4pPr>
            <a:lvl5pPr>
              <a:defRPr lang="en-US" dirty="0"/>
            </a:lvl5pPr>
          </a:lstStyle>
          <a:p>
            <a:pPr lvl="0">
              <a:buChar char="¬"/>
            </a:pPr>
            <a:r>
              <a:rPr lang="en-US"/>
              <a:t>Click to edit Master text styles</a:t>
            </a:r>
          </a:p>
          <a:p>
            <a:pPr lvl="1">
              <a:buChar char="¬"/>
            </a:pPr>
            <a:r>
              <a:rPr lang="en-US"/>
              <a:t>Second level</a:t>
            </a:r>
          </a:p>
          <a:p>
            <a:pPr lvl="2">
              <a:buChar char="¬"/>
            </a:pPr>
            <a:r>
              <a:rPr lang="en-US"/>
              <a:t>Third level</a:t>
            </a:r>
          </a:p>
          <a:p>
            <a:pPr lvl="3">
              <a:buChar char="¬"/>
            </a:pPr>
            <a:r>
              <a:rPr lang="en-US"/>
              <a:t>Fourth level</a:t>
            </a:r>
          </a:p>
          <a:p>
            <a:pPr lvl="4">
              <a:buChar char="¬"/>
            </a:pPr>
            <a:r>
              <a:rPr lang="en-US"/>
              <a:t>Fifth level</a:t>
            </a:r>
            <a:endParaRPr lang="en-US" dirty="0"/>
          </a:p>
        </p:txBody>
      </p:sp>
      <p:sp>
        <p:nvSpPr>
          <p:cNvPr id="4" name="Content Placeholder 3">
            <a:extLst>
              <a:ext uri="{FF2B5EF4-FFF2-40B4-BE49-F238E27FC236}">
                <a16:creationId xmlns:a16="http://schemas.microsoft.com/office/drawing/2014/main" id="{DEC72438-7C63-48F2-9D6F-2461BFD6D5E5}"/>
              </a:ext>
            </a:extLst>
          </p:cNvPr>
          <p:cNvSpPr>
            <a:spLocks noGrp="1"/>
          </p:cNvSpPr>
          <p:nvPr>
            <p:ph sz="half" idx="2"/>
          </p:nvPr>
        </p:nvSpPr>
        <p:spPr>
          <a:xfrm>
            <a:off x="5756178" y="1825625"/>
            <a:ext cx="5180046" cy="4206382"/>
          </a:xfrm>
        </p:spPr>
        <p:txBody>
          <a:bodyPr/>
          <a:lstStyle>
            <a:lvl1pPr marL="228600" indent="-228600">
              <a:buFont typeface="Wingdings 2" panose="05020102010507070707" pitchFamily="18" charset="2"/>
              <a:buChar char="¬"/>
              <a:defRPr/>
            </a:lvl1pPr>
            <a:lvl2pPr marL="685800" indent="-228600">
              <a:buFont typeface="Wingdings 2" panose="05020102010507070707" pitchFamily="18" charset="2"/>
              <a:buChar char="¬"/>
              <a:defRPr/>
            </a:lvl2pPr>
            <a:lvl3pPr marL="1143000" indent="-228600">
              <a:buFont typeface="Wingdings 2" panose="05020102010507070707" pitchFamily="18" charset="2"/>
              <a:buChar char="¬"/>
              <a:defRPr/>
            </a:lvl3pPr>
            <a:lvl4pPr marL="1600200" indent="-228600">
              <a:buFont typeface="Wingdings 2" panose="05020102010507070707" pitchFamily="18" charset="2"/>
              <a:buChar char="¬"/>
              <a:defRPr/>
            </a:lvl4pPr>
            <a:lvl5pPr marL="2057400" indent="-228600">
              <a:buFont typeface="Wingdings 2" panose="05020102010507070707" pitchFamily="18"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Date Placeholder 14">
            <a:extLst>
              <a:ext uri="{FF2B5EF4-FFF2-40B4-BE49-F238E27FC236}">
                <a16:creationId xmlns:a16="http://schemas.microsoft.com/office/drawing/2014/main" id="{35274CEC-210E-BC97-9B79-A7D801E4B5F6}"/>
              </a:ext>
            </a:extLst>
          </p:cNvPr>
          <p:cNvSpPr>
            <a:spLocks noGrp="1"/>
          </p:cNvSpPr>
          <p:nvPr>
            <p:ph type="dt" sz="half" idx="10"/>
          </p:nvPr>
        </p:nvSpPr>
        <p:spPr/>
        <p:txBody>
          <a:bodyPr/>
          <a:lstStyle/>
          <a:p>
            <a:r>
              <a:rPr lang="en-US"/>
              <a:t>20XX</a:t>
            </a:r>
            <a:endParaRPr lang="en-US" dirty="0"/>
          </a:p>
        </p:txBody>
      </p:sp>
      <p:sp>
        <p:nvSpPr>
          <p:cNvPr id="16" name="Footer Placeholder 15">
            <a:extLst>
              <a:ext uri="{FF2B5EF4-FFF2-40B4-BE49-F238E27FC236}">
                <a16:creationId xmlns:a16="http://schemas.microsoft.com/office/drawing/2014/main" id="{486B3D53-F805-C08E-2359-498218FC6898}"/>
              </a:ext>
            </a:extLst>
          </p:cNvPr>
          <p:cNvSpPr>
            <a:spLocks noGrp="1"/>
          </p:cNvSpPr>
          <p:nvPr>
            <p:ph type="ftr" sz="quarter" idx="11"/>
          </p:nvPr>
        </p:nvSpPr>
        <p:spPr/>
        <p:txBody>
          <a:bodyPr/>
          <a:lstStyle/>
          <a:p>
            <a:r>
              <a:rPr lang="en-US"/>
              <a:t>Sample Footer Text</a:t>
            </a:r>
            <a:endParaRPr lang="en-US" dirty="0"/>
          </a:p>
        </p:txBody>
      </p:sp>
      <p:sp>
        <p:nvSpPr>
          <p:cNvPr id="17" name="Slide Number Placeholder 16">
            <a:extLst>
              <a:ext uri="{FF2B5EF4-FFF2-40B4-BE49-F238E27FC236}">
                <a16:creationId xmlns:a16="http://schemas.microsoft.com/office/drawing/2014/main" id="{61C4695B-D7BD-45F7-EB23-6FDAF2410BB2}"/>
              </a:ext>
            </a:extLst>
          </p:cNvPr>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2125612045"/>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A1F52B7-5271-53AA-8260-0CF50FF8DA3C}"/>
              </a:ext>
            </a:extLst>
          </p:cNvPr>
          <p:cNvSpPr/>
          <p:nvPr/>
        </p:nvSpPr>
        <p:spPr>
          <a:xfrm>
            <a:off x="0" y="685800"/>
            <a:ext cx="11494008"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72F9955-0460-4A20-8FC6-300595560010}"/>
              </a:ext>
            </a:extLst>
          </p:cNvPr>
          <p:cNvSpPr>
            <a:spLocks noGrp="1"/>
          </p:cNvSpPr>
          <p:nvPr>
            <p:ph type="title"/>
          </p:nvPr>
        </p:nvSpPr>
        <p:spPr>
          <a:xfrm>
            <a:off x="422178" y="365125"/>
            <a:ext cx="10515600" cy="1325563"/>
          </a:xfrm>
        </p:spPr>
        <p:txBody>
          <a:bodyPr>
            <a:normAutofit/>
          </a:bodyPr>
          <a:lstStyle>
            <a:lvl1pPr>
              <a:defRPr sz="52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F95DDA7-4AAD-4EBE-880C-200E5F10A6C4}"/>
              </a:ext>
            </a:extLst>
          </p:cNvPr>
          <p:cNvSpPr>
            <a:spLocks noGrp="1"/>
          </p:cNvSpPr>
          <p:nvPr>
            <p:ph type="body" idx="1"/>
          </p:nvPr>
        </p:nvSpPr>
        <p:spPr>
          <a:xfrm>
            <a:off x="422178" y="1681163"/>
            <a:ext cx="5157787" cy="823912"/>
          </a:xfrm>
        </p:spPr>
        <p:txBody>
          <a:bodyPr anchor="b">
            <a:normAutofit/>
          </a:bodyPr>
          <a:lstStyle>
            <a:lvl1pPr marL="0" indent="0">
              <a:buNone/>
              <a:defRPr sz="3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9717496-E470-4CF6-884C-F07390A4688A}"/>
              </a:ext>
            </a:extLst>
          </p:cNvPr>
          <p:cNvSpPr>
            <a:spLocks noGrp="1"/>
          </p:cNvSpPr>
          <p:nvPr>
            <p:ph sz="half" idx="2"/>
          </p:nvPr>
        </p:nvSpPr>
        <p:spPr>
          <a:xfrm>
            <a:off x="422178" y="2505075"/>
            <a:ext cx="5157787" cy="3526932"/>
          </a:xfrm>
        </p:spPr>
        <p:txBody>
          <a:bodyPr/>
          <a:lstStyle>
            <a:lvl1pPr>
              <a:defRPr sz="2400"/>
            </a:lvl1pPr>
            <a:lvl2pPr>
              <a:defRPr sz="22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F8C438EA-D381-4F22-A911-ECDD6D04FB33}"/>
              </a:ext>
            </a:extLst>
          </p:cNvPr>
          <p:cNvSpPr>
            <a:spLocks noGrp="1"/>
          </p:cNvSpPr>
          <p:nvPr>
            <p:ph type="body" sz="quarter" idx="3"/>
          </p:nvPr>
        </p:nvSpPr>
        <p:spPr>
          <a:xfrm>
            <a:off x="5754590" y="1681163"/>
            <a:ext cx="5183188" cy="823912"/>
          </a:xfrm>
        </p:spPr>
        <p:txBody>
          <a:bodyPr anchor="b">
            <a:normAutofit/>
          </a:bodyPr>
          <a:lstStyle>
            <a:lvl1pPr marL="0" indent="0">
              <a:buNone/>
              <a:defRPr sz="3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3F255FA-A04D-49F2-8DB4-3CC082D0DBC8}"/>
              </a:ext>
            </a:extLst>
          </p:cNvPr>
          <p:cNvSpPr>
            <a:spLocks noGrp="1"/>
          </p:cNvSpPr>
          <p:nvPr>
            <p:ph sz="quarter" idx="4"/>
          </p:nvPr>
        </p:nvSpPr>
        <p:spPr>
          <a:xfrm>
            <a:off x="5754590" y="2505075"/>
            <a:ext cx="5183188" cy="3526932"/>
          </a:xfrm>
        </p:spPr>
        <p:txBody>
          <a:bodyPr/>
          <a:lstStyle>
            <a:lvl1pPr>
              <a:defRPr sz="2400"/>
            </a:lvl1pPr>
            <a:lvl2pPr>
              <a:defRPr sz="22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a:extLst>
              <a:ext uri="{FF2B5EF4-FFF2-40B4-BE49-F238E27FC236}">
                <a16:creationId xmlns:a16="http://schemas.microsoft.com/office/drawing/2014/main" id="{7198C3F1-4E77-7888-CDB8-CF9406E4A2E0}"/>
              </a:ext>
            </a:extLst>
          </p:cNvPr>
          <p:cNvSpPr>
            <a:spLocks noGrp="1"/>
          </p:cNvSpPr>
          <p:nvPr>
            <p:ph type="dt" sz="half" idx="10"/>
          </p:nvPr>
        </p:nvSpPr>
        <p:spPr/>
        <p:txBody>
          <a:bodyPr/>
          <a:lstStyle/>
          <a:p>
            <a:r>
              <a:rPr lang="en-US"/>
              <a:t>20XX</a:t>
            </a:r>
            <a:endParaRPr lang="en-US" dirty="0"/>
          </a:p>
        </p:txBody>
      </p:sp>
      <p:sp>
        <p:nvSpPr>
          <p:cNvPr id="11" name="Footer Placeholder 10">
            <a:extLst>
              <a:ext uri="{FF2B5EF4-FFF2-40B4-BE49-F238E27FC236}">
                <a16:creationId xmlns:a16="http://schemas.microsoft.com/office/drawing/2014/main" id="{493561D3-90F6-AD82-BCFE-90F9427D867B}"/>
              </a:ext>
            </a:extLst>
          </p:cNvPr>
          <p:cNvSpPr>
            <a:spLocks noGrp="1"/>
          </p:cNvSpPr>
          <p:nvPr>
            <p:ph type="ftr" sz="quarter" idx="11"/>
          </p:nvPr>
        </p:nvSpPr>
        <p:spPr/>
        <p:txBody>
          <a:bodyPr/>
          <a:lstStyle/>
          <a:p>
            <a:r>
              <a:rPr lang="en-US"/>
              <a:t>Sample Footer Text</a:t>
            </a:r>
            <a:endParaRPr lang="en-US" dirty="0"/>
          </a:p>
        </p:txBody>
      </p:sp>
      <p:sp>
        <p:nvSpPr>
          <p:cNvPr id="12" name="Slide Number Placeholder 11">
            <a:extLst>
              <a:ext uri="{FF2B5EF4-FFF2-40B4-BE49-F238E27FC236}">
                <a16:creationId xmlns:a16="http://schemas.microsoft.com/office/drawing/2014/main" id="{932F9B33-3FA7-526F-7B45-342EB64A1CDB}"/>
              </a:ext>
            </a:extLst>
          </p:cNvPr>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4191465457"/>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1F235-FBFF-453E-B90A-5758ED47C7B0}"/>
              </a:ext>
            </a:extLst>
          </p:cNvPr>
          <p:cNvSpPr>
            <a:spLocks noGrp="1"/>
          </p:cNvSpPr>
          <p:nvPr>
            <p:ph type="title"/>
          </p:nvPr>
        </p:nvSpPr>
        <p:spPr>
          <a:xfrm>
            <a:off x="420624" y="938306"/>
            <a:ext cx="10515600" cy="1325563"/>
          </a:xfrm>
        </p:spPr>
        <p:txBody>
          <a:bodyPr>
            <a:normAutofit/>
          </a:bodyPr>
          <a:lstStyle>
            <a:lvl1pPr>
              <a:defRPr sz="5200"/>
            </a:lvl1pPr>
          </a:lstStyle>
          <a:p>
            <a:r>
              <a:rPr lang="en-US"/>
              <a:t>Click to edit Master title style</a:t>
            </a:r>
            <a:endParaRPr lang="en-US" dirty="0"/>
          </a:p>
        </p:txBody>
      </p:sp>
      <p:sp>
        <p:nvSpPr>
          <p:cNvPr id="8" name="Date Placeholder 7">
            <a:extLst>
              <a:ext uri="{FF2B5EF4-FFF2-40B4-BE49-F238E27FC236}">
                <a16:creationId xmlns:a16="http://schemas.microsoft.com/office/drawing/2014/main" id="{A9328E63-E075-39E2-BAA7-30CCAE2E779E}"/>
              </a:ext>
            </a:extLst>
          </p:cNvPr>
          <p:cNvSpPr>
            <a:spLocks noGrp="1"/>
          </p:cNvSpPr>
          <p:nvPr>
            <p:ph type="dt" sz="half" idx="10"/>
          </p:nvPr>
        </p:nvSpPr>
        <p:spPr/>
        <p:txBody>
          <a:bodyPr/>
          <a:lstStyle/>
          <a:p>
            <a:r>
              <a:rPr lang="en-US"/>
              <a:t>20XX</a:t>
            </a:r>
            <a:endParaRPr lang="en-US" dirty="0"/>
          </a:p>
        </p:txBody>
      </p:sp>
      <p:sp>
        <p:nvSpPr>
          <p:cNvPr id="9" name="Footer Placeholder 8">
            <a:extLst>
              <a:ext uri="{FF2B5EF4-FFF2-40B4-BE49-F238E27FC236}">
                <a16:creationId xmlns:a16="http://schemas.microsoft.com/office/drawing/2014/main" id="{2A5894A5-0E01-F43E-C68A-2EFAB2EB89D8}"/>
              </a:ext>
            </a:extLst>
          </p:cNvPr>
          <p:cNvSpPr>
            <a:spLocks noGrp="1"/>
          </p:cNvSpPr>
          <p:nvPr>
            <p:ph type="ftr" sz="quarter" idx="11"/>
          </p:nvPr>
        </p:nvSpPr>
        <p:spPr/>
        <p:txBody>
          <a:bodyPr/>
          <a:lstStyle/>
          <a:p>
            <a:r>
              <a:rPr lang="en-US"/>
              <a:t>Sample Footer Text</a:t>
            </a:r>
            <a:endParaRPr lang="en-US" dirty="0"/>
          </a:p>
        </p:txBody>
      </p:sp>
      <p:sp>
        <p:nvSpPr>
          <p:cNvPr id="10" name="Slide Number Placeholder 9">
            <a:extLst>
              <a:ext uri="{FF2B5EF4-FFF2-40B4-BE49-F238E27FC236}">
                <a16:creationId xmlns:a16="http://schemas.microsoft.com/office/drawing/2014/main" id="{7250128C-CE40-2B40-1B89-7E9AAAAC4393}"/>
              </a:ext>
            </a:extLst>
          </p:cNvPr>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1437502770"/>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E281B99-C6A0-F92A-BDD3-BB362196501C}"/>
              </a:ext>
            </a:extLst>
          </p:cNvPr>
          <p:cNvSpPr/>
          <p:nvPr/>
        </p:nvSpPr>
        <p:spPr>
          <a:xfrm>
            <a:off x="0"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Rectangle 2">
            <a:extLst>
              <a:ext uri="{FF2B5EF4-FFF2-40B4-BE49-F238E27FC236}">
                <a16:creationId xmlns:a16="http://schemas.microsoft.com/office/drawing/2014/main" id="{3EB8367C-67E1-A50A-1584-F859A6FED9C9}"/>
              </a:ext>
            </a:extLst>
          </p:cNvPr>
          <p:cNvSpPr/>
          <p:nvPr/>
        </p:nvSpPr>
        <p:spPr>
          <a:xfrm>
            <a:off x="0" y="0"/>
            <a:ext cx="12188952" cy="6858000"/>
          </a:xfrm>
          <a:prstGeom prst="rect">
            <a:avLst/>
          </a:prstGeom>
          <a:solidFill>
            <a:schemeClr val="bg2">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Date Placeholder 4">
            <a:extLst>
              <a:ext uri="{FF2B5EF4-FFF2-40B4-BE49-F238E27FC236}">
                <a16:creationId xmlns:a16="http://schemas.microsoft.com/office/drawing/2014/main" id="{2ABB8861-51D7-741E-6B2C-25412D40E5BD}"/>
              </a:ext>
            </a:extLst>
          </p:cNvPr>
          <p:cNvSpPr>
            <a:spLocks noGrp="1"/>
          </p:cNvSpPr>
          <p:nvPr>
            <p:ph type="dt" sz="half" idx="10"/>
          </p:nvPr>
        </p:nvSpPr>
        <p:spPr/>
        <p:txBody>
          <a:bodyPr/>
          <a:lstStyle/>
          <a:p>
            <a:r>
              <a:rPr lang="en-US"/>
              <a:t>20XX</a:t>
            </a:r>
            <a:endParaRPr lang="en-US" dirty="0"/>
          </a:p>
        </p:txBody>
      </p:sp>
      <p:sp>
        <p:nvSpPr>
          <p:cNvPr id="6" name="Footer Placeholder 5">
            <a:extLst>
              <a:ext uri="{FF2B5EF4-FFF2-40B4-BE49-F238E27FC236}">
                <a16:creationId xmlns:a16="http://schemas.microsoft.com/office/drawing/2014/main" id="{63D69A2F-0657-B33B-8334-C458A9538368}"/>
              </a:ext>
            </a:extLst>
          </p:cNvPr>
          <p:cNvSpPr>
            <a:spLocks noGrp="1"/>
          </p:cNvSpPr>
          <p:nvPr>
            <p:ph type="ftr" sz="quarter" idx="11"/>
          </p:nvPr>
        </p:nvSpPr>
        <p:spPr/>
        <p:txBody>
          <a:bodyPr/>
          <a:lstStyle/>
          <a:p>
            <a:r>
              <a:rPr lang="en-US"/>
              <a:t>Sample Footer Text</a:t>
            </a:r>
            <a:endParaRPr lang="en-US" dirty="0"/>
          </a:p>
        </p:txBody>
      </p:sp>
      <p:sp>
        <p:nvSpPr>
          <p:cNvPr id="7" name="Slide Number Placeholder 6">
            <a:extLst>
              <a:ext uri="{FF2B5EF4-FFF2-40B4-BE49-F238E27FC236}">
                <a16:creationId xmlns:a16="http://schemas.microsoft.com/office/drawing/2014/main" id="{BEB4FC84-48ED-0480-2497-FCD84C1276C6}"/>
              </a:ext>
            </a:extLst>
          </p:cNvPr>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1012314726"/>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12261-8522-4437-B612-7C7100D18896}"/>
              </a:ext>
            </a:extLst>
          </p:cNvPr>
          <p:cNvSpPr>
            <a:spLocks noGrp="1"/>
          </p:cNvSpPr>
          <p:nvPr>
            <p:ph type="title"/>
          </p:nvPr>
        </p:nvSpPr>
        <p:spPr>
          <a:xfrm>
            <a:off x="420624" y="457200"/>
            <a:ext cx="10512425" cy="1600200"/>
          </a:xfrm>
        </p:spPr>
        <p:txBody>
          <a:bodyPr anchor="b">
            <a:normAutofit/>
          </a:bodyPr>
          <a:lstStyle>
            <a:lvl1pPr>
              <a:defRPr sz="5200">
                <a:latin typeface="Dante (Headings)2"/>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1BAA0AF-3F50-42BD-84B4-E70C3D004FB2}"/>
              </a:ext>
            </a:extLst>
          </p:cNvPr>
          <p:cNvSpPr>
            <a:spLocks noGrp="1"/>
          </p:cNvSpPr>
          <p:nvPr>
            <p:ph idx="1"/>
          </p:nvPr>
        </p:nvSpPr>
        <p:spPr>
          <a:xfrm>
            <a:off x="4782830" y="2199340"/>
            <a:ext cx="6172200" cy="3661710"/>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699C702B-2C4D-4590-8BEE-31940145C77A}"/>
              </a:ext>
            </a:extLst>
          </p:cNvPr>
          <p:cNvSpPr>
            <a:spLocks noGrp="1"/>
          </p:cNvSpPr>
          <p:nvPr>
            <p:ph type="body" sz="half" idx="2"/>
          </p:nvPr>
        </p:nvSpPr>
        <p:spPr>
          <a:xfrm>
            <a:off x="420624" y="2199340"/>
            <a:ext cx="3932237" cy="3669647"/>
          </a:xfrm>
        </p:spPr>
        <p:txBody>
          <a:bodyPr>
            <a:normAutofit/>
          </a:bodyPr>
          <a:lstStyle>
            <a:lvl1pPr marL="0" indent="0">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a:extLst>
              <a:ext uri="{FF2B5EF4-FFF2-40B4-BE49-F238E27FC236}">
                <a16:creationId xmlns:a16="http://schemas.microsoft.com/office/drawing/2014/main" id="{23F37370-7C05-0AAE-A0C3-9EE620A84EBB}"/>
              </a:ext>
            </a:extLst>
          </p:cNvPr>
          <p:cNvSpPr>
            <a:spLocks noGrp="1"/>
          </p:cNvSpPr>
          <p:nvPr>
            <p:ph type="dt" sz="half" idx="10"/>
          </p:nvPr>
        </p:nvSpPr>
        <p:spPr/>
        <p:txBody>
          <a:bodyPr/>
          <a:lstStyle/>
          <a:p>
            <a:r>
              <a:rPr lang="en-US"/>
              <a:t>20XX</a:t>
            </a:r>
            <a:endParaRPr lang="en-US" dirty="0"/>
          </a:p>
        </p:txBody>
      </p:sp>
      <p:sp>
        <p:nvSpPr>
          <p:cNvPr id="9" name="Footer Placeholder 8">
            <a:extLst>
              <a:ext uri="{FF2B5EF4-FFF2-40B4-BE49-F238E27FC236}">
                <a16:creationId xmlns:a16="http://schemas.microsoft.com/office/drawing/2014/main" id="{0900B8E3-39E6-A88A-BBFB-717596EB347E}"/>
              </a:ext>
            </a:extLst>
          </p:cNvPr>
          <p:cNvSpPr>
            <a:spLocks noGrp="1"/>
          </p:cNvSpPr>
          <p:nvPr>
            <p:ph type="ftr" sz="quarter" idx="11"/>
          </p:nvPr>
        </p:nvSpPr>
        <p:spPr/>
        <p:txBody>
          <a:bodyPr/>
          <a:lstStyle/>
          <a:p>
            <a:r>
              <a:rPr lang="en-US"/>
              <a:t>Sample Footer Text</a:t>
            </a:r>
            <a:endParaRPr lang="en-US" dirty="0"/>
          </a:p>
        </p:txBody>
      </p:sp>
      <p:sp>
        <p:nvSpPr>
          <p:cNvPr id="10" name="Slide Number Placeholder 9">
            <a:extLst>
              <a:ext uri="{FF2B5EF4-FFF2-40B4-BE49-F238E27FC236}">
                <a16:creationId xmlns:a16="http://schemas.microsoft.com/office/drawing/2014/main" id="{348E340D-1840-D987-3EEA-963BDDE31400}"/>
              </a:ext>
            </a:extLst>
          </p:cNvPr>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481050185"/>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5334B-3019-4CA1-B658-779001922412}"/>
              </a:ext>
            </a:extLst>
          </p:cNvPr>
          <p:cNvSpPr>
            <a:spLocks noGrp="1"/>
          </p:cNvSpPr>
          <p:nvPr>
            <p:ph type="title"/>
          </p:nvPr>
        </p:nvSpPr>
        <p:spPr>
          <a:xfrm>
            <a:off x="420624" y="457200"/>
            <a:ext cx="3932237" cy="1600200"/>
          </a:xfrm>
        </p:spPr>
        <p:txBody>
          <a:bodyPr anchor="b">
            <a:normAutofit/>
          </a:bodyPr>
          <a:lstStyle>
            <a:lvl1pPr>
              <a:defRPr sz="44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AFD3CC12-FD6B-41A3-BF67-D600CC4383A3}"/>
              </a:ext>
            </a:extLst>
          </p:cNvPr>
          <p:cNvSpPr>
            <a:spLocks noGrp="1"/>
          </p:cNvSpPr>
          <p:nvPr>
            <p:ph type="pic" idx="1"/>
          </p:nvPr>
        </p:nvSpPr>
        <p:spPr>
          <a:xfrm>
            <a:off x="4781276" y="987425"/>
            <a:ext cx="6172200" cy="4873625"/>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0DDB2BD5-DC18-460B-BFCC-5B2447D2B094}"/>
              </a:ext>
            </a:extLst>
          </p:cNvPr>
          <p:cNvSpPr>
            <a:spLocks noGrp="1"/>
          </p:cNvSpPr>
          <p:nvPr>
            <p:ph type="body" sz="half" idx="2"/>
          </p:nvPr>
        </p:nvSpPr>
        <p:spPr>
          <a:xfrm>
            <a:off x="420624" y="2199340"/>
            <a:ext cx="3932237" cy="3669647"/>
          </a:xfrm>
        </p:spPr>
        <p:txBody>
          <a:bodyPr>
            <a:normAutofit/>
          </a:bodyPr>
          <a:lstStyle>
            <a:lvl1pPr marL="0" indent="0">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a:extLst>
              <a:ext uri="{FF2B5EF4-FFF2-40B4-BE49-F238E27FC236}">
                <a16:creationId xmlns:a16="http://schemas.microsoft.com/office/drawing/2014/main" id="{90F28E44-58BB-553B-BBD0-F292C66CCA94}"/>
              </a:ext>
            </a:extLst>
          </p:cNvPr>
          <p:cNvSpPr>
            <a:spLocks noGrp="1"/>
          </p:cNvSpPr>
          <p:nvPr>
            <p:ph type="dt" sz="half" idx="10"/>
          </p:nvPr>
        </p:nvSpPr>
        <p:spPr/>
        <p:txBody>
          <a:bodyPr/>
          <a:lstStyle/>
          <a:p>
            <a:r>
              <a:rPr lang="en-US"/>
              <a:t>20XX</a:t>
            </a:r>
            <a:endParaRPr lang="en-US" dirty="0"/>
          </a:p>
        </p:txBody>
      </p:sp>
      <p:sp>
        <p:nvSpPr>
          <p:cNvPr id="10" name="Footer Placeholder 9">
            <a:extLst>
              <a:ext uri="{FF2B5EF4-FFF2-40B4-BE49-F238E27FC236}">
                <a16:creationId xmlns:a16="http://schemas.microsoft.com/office/drawing/2014/main" id="{8F22D156-E5FE-F118-0553-B401F19652DE}"/>
              </a:ext>
            </a:extLst>
          </p:cNvPr>
          <p:cNvSpPr>
            <a:spLocks noGrp="1"/>
          </p:cNvSpPr>
          <p:nvPr>
            <p:ph type="ftr" sz="quarter" idx="11"/>
          </p:nvPr>
        </p:nvSpPr>
        <p:spPr/>
        <p:txBody>
          <a:bodyPr/>
          <a:lstStyle/>
          <a:p>
            <a:r>
              <a:rPr lang="en-US"/>
              <a:t>Sample Footer Text</a:t>
            </a:r>
            <a:endParaRPr lang="en-US" dirty="0"/>
          </a:p>
        </p:txBody>
      </p:sp>
      <p:sp>
        <p:nvSpPr>
          <p:cNvPr id="11" name="Slide Number Placeholder 10">
            <a:extLst>
              <a:ext uri="{FF2B5EF4-FFF2-40B4-BE49-F238E27FC236}">
                <a16:creationId xmlns:a16="http://schemas.microsoft.com/office/drawing/2014/main" id="{88AEE0A6-6120-9BA2-5751-E0E2D8CF0F58}"/>
              </a:ext>
            </a:extLst>
          </p:cNvPr>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1346399150"/>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4B53B4F-080C-8523-03AD-871CC3B8D168}"/>
              </a:ext>
            </a:extLst>
          </p:cNvPr>
          <p:cNvSpPr/>
          <p:nvPr/>
        </p:nvSpPr>
        <p:spPr>
          <a:xfrm>
            <a:off x="1524" y="0"/>
            <a:ext cx="12188952" cy="6858000"/>
          </a:xfrm>
          <a:prstGeom prst="rect">
            <a:avLst/>
          </a:prstGeom>
          <a:solidFill>
            <a:schemeClr val="bg2">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 name="Rectangle 9">
            <a:extLst>
              <a:ext uri="{FF2B5EF4-FFF2-40B4-BE49-F238E27FC236}">
                <a16:creationId xmlns:a16="http://schemas.microsoft.com/office/drawing/2014/main" id="{D53B790B-70BD-FD52-2540-F1DA4882170E}"/>
              </a:ext>
            </a:extLst>
          </p:cNvPr>
          <p:cNvSpPr/>
          <p:nvPr/>
        </p:nvSpPr>
        <p:spPr>
          <a:xfrm>
            <a:off x="1446276" y="685800"/>
            <a:ext cx="10744200"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descr="Tag=AccentColor&#10;Flavor=Light&#10;Target=Line">
            <a:extLst>
              <a:ext uri="{FF2B5EF4-FFF2-40B4-BE49-F238E27FC236}">
                <a16:creationId xmlns:a16="http://schemas.microsoft.com/office/drawing/2014/main" id="{7D4FC5F0-CBD6-AEEB-4902-28D624068890}"/>
              </a:ext>
            </a:extLst>
          </p:cNvPr>
          <p:cNvCxnSpPr>
            <a:cxnSpLocks/>
          </p:cNvCxnSpPr>
          <p:nvPr/>
        </p:nvCxnSpPr>
        <p:spPr>
          <a:xfrm flipV="1">
            <a:off x="11496184"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descr="Tag=AccentColor&#10;Flavor=Light&#10;Target=Line">
            <a:extLst>
              <a:ext uri="{FF2B5EF4-FFF2-40B4-BE49-F238E27FC236}">
                <a16:creationId xmlns:a16="http://schemas.microsoft.com/office/drawing/2014/main" id="{FA9EB4DB-DDA5-1A45-7D87-B2BF67D2D1C3}"/>
              </a:ext>
            </a:extLst>
          </p:cNvPr>
          <p:cNvCxnSpPr>
            <a:cxnSpLocks/>
          </p:cNvCxnSpPr>
          <p:nvPr/>
        </p:nvCxnSpPr>
        <p:spPr>
          <a:xfrm>
            <a:off x="1524" y="6172200"/>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2" name="Title Placeholder 1">
            <a:extLst>
              <a:ext uri="{FF2B5EF4-FFF2-40B4-BE49-F238E27FC236}">
                <a16:creationId xmlns:a16="http://schemas.microsoft.com/office/drawing/2014/main" id="{392AF870-601F-4570-A8A9-1003F8939C55}"/>
              </a:ext>
            </a:extLst>
          </p:cNvPr>
          <p:cNvSpPr>
            <a:spLocks noGrp="1"/>
          </p:cNvSpPr>
          <p:nvPr>
            <p:ph type="title"/>
          </p:nvPr>
        </p:nvSpPr>
        <p:spPr>
          <a:xfrm>
            <a:off x="420624"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BCCCECD-B6E7-4C40-8A84-65FD5A3F0AE2}"/>
              </a:ext>
            </a:extLst>
          </p:cNvPr>
          <p:cNvSpPr>
            <a:spLocks noGrp="1"/>
          </p:cNvSpPr>
          <p:nvPr>
            <p:ph type="body" idx="1"/>
          </p:nvPr>
        </p:nvSpPr>
        <p:spPr>
          <a:xfrm>
            <a:off x="420624"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43EFA4D-0E39-4E26-B43C-5D1084B3BAE2}"/>
              </a:ext>
            </a:extLst>
          </p:cNvPr>
          <p:cNvSpPr>
            <a:spLocks noGrp="1"/>
          </p:cNvSpPr>
          <p:nvPr>
            <p:ph type="dt" sz="half" idx="2"/>
          </p:nvPr>
        </p:nvSpPr>
        <p:spPr>
          <a:xfrm>
            <a:off x="420624" y="6217920"/>
            <a:ext cx="2743200" cy="640080"/>
          </a:xfrm>
          <a:prstGeom prst="rect">
            <a:avLst/>
          </a:prstGeom>
        </p:spPr>
        <p:txBody>
          <a:bodyPr vert="horz" lIns="91440" tIns="45720" rIns="91440" bIns="45720" rtlCol="0" anchor="ctr"/>
          <a:lstStyle>
            <a:lvl1pPr algn="l">
              <a:defRPr sz="1200">
                <a:solidFill>
                  <a:schemeClr val="tx2"/>
                </a:solidFill>
              </a:defRPr>
            </a:lvl1pPr>
          </a:lstStyle>
          <a:p>
            <a:r>
              <a:rPr lang="en-US"/>
              <a:t>20XX</a:t>
            </a:r>
            <a:endParaRPr lang="en-US" dirty="0"/>
          </a:p>
        </p:txBody>
      </p:sp>
      <p:sp>
        <p:nvSpPr>
          <p:cNvPr id="5" name="Footer Placeholder 4">
            <a:extLst>
              <a:ext uri="{FF2B5EF4-FFF2-40B4-BE49-F238E27FC236}">
                <a16:creationId xmlns:a16="http://schemas.microsoft.com/office/drawing/2014/main" id="{AE8851EA-2F2C-4012-8B96-51179BDD11B7}"/>
              </a:ext>
            </a:extLst>
          </p:cNvPr>
          <p:cNvSpPr>
            <a:spLocks noGrp="1"/>
          </p:cNvSpPr>
          <p:nvPr>
            <p:ph type="ftr" sz="quarter" idx="3"/>
          </p:nvPr>
        </p:nvSpPr>
        <p:spPr>
          <a:xfrm>
            <a:off x="3767328" y="6217920"/>
            <a:ext cx="7196328" cy="640080"/>
          </a:xfrm>
          <a:prstGeom prst="rect">
            <a:avLst/>
          </a:prstGeom>
        </p:spPr>
        <p:txBody>
          <a:bodyPr vert="horz" lIns="91440" tIns="45720" rIns="91440" bIns="45720" rtlCol="0" anchor="ctr"/>
          <a:lstStyle>
            <a:lvl1pPr algn="r">
              <a:defRPr sz="1200">
                <a:solidFill>
                  <a:schemeClr val="tx2"/>
                </a:solidFill>
              </a:defRPr>
            </a:lvl1pPr>
          </a:lstStyle>
          <a:p>
            <a:r>
              <a:rPr lang="en-US"/>
              <a:t>Sample Footer Text</a:t>
            </a:r>
            <a:endParaRPr lang="en-US" dirty="0"/>
          </a:p>
        </p:txBody>
      </p:sp>
      <p:sp>
        <p:nvSpPr>
          <p:cNvPr id="6" name="Slide Number Placeholder 5">
            <a:extLst>
              <a:ext uri="{FF2B5EF4-FFF2-40B4-BE49-F238E27FC236}">
                <a16:creationId xmlns:a16="http://schemas.microsoft.com/office/drawing/2014/main" id="{17BB8ACB-7A60-4D76-A149-0C57A30E0161}"/>
              </a:ext>
            </a:extLst>
          </p:cNvPr>
          <p:cNvSpPr>
            <a:spLocks noGrp="1"/>
          </p:cNvSpPr>
          <p:nvPr>
            <p:ph type="sldNum" sz="quarter" idx="4"/>
          </p:nvPr>
        </p:nvSpPr>
        <p:spPr>
          <a:xfrm>
            <a:off x="11503152" y="-18288"/>
            <a:ext cx="685800" cy="685800"/>
          </a:xfrm>
          <a:prstGeom prst="rect">
            <a:avLst/>
          </a:prstGeom>
        </p:spPr>
        <p:txBody>
          <a:bodyPr vert="horz" lIns="91440" tIns="45720" rIns="91440" bIns="45720" rtlCol="0" anchor="ctr"/>
          <a:lstStyle>
            <a:lvl1pPr algn="ctr">
              <a:defRPr sz="1200">
                <a:solidFill>
                  <a:schemeClr val="tx2"/>
                </a:solidFill>
              </a:defRPr>
            </a:lvl1p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3646289393"/>
      </p:ext>
    </p:extLst>
  </p:cSld>
  <p:clrMap bg1="lt1" tx1="dk1" bg2="lt2" tx2="dk2" accent1="accent1" accent2="accent2" accent3="accent3" accent4="accent4" accent5="accent5" accent6="accent6" hlink="hlink" folHlink="folHlink"/>
  <p:sldLayoutIdLst>
    <p:sldLayoutId id="2147483884" r:id="rId1"/>
    <p:sldLayoutId id="2147483885" r:id="rId2"/>
    <p:sldLayoutId id="2147483886" r:id="rId3"/>
    <p:sldLayoutId id="2147483887" r:id="rId4"/>
    <p:sldLayoutId id="2147483888" r:id="rId5"/>
    <p:sldLayoutId id="2147483889" r:id="rId6"/>
    <p:sldLayoutId id="2147483890" r:id="rId7"/>
    <p:sldLayoutId id="2147483891" r:id="rId8"/>
    <p:sldLayoutId id="2147483892" r:id="rId9"/>
    <p:sldLayoutId id="2147483893" r:id="rId10"/>
    <p:sldLayoutId id="2147483894" r:id="rId11"/>
    <p:sldLayoutId id="2147483895" r:id="rId12"/>
  </p:sldLayoutIdLst>
  <p:hf hdr="0" ftr="0" dt="0"/>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1000"/>
        </a:spcBef>
        <a:buClr>
          <a:schemeClr val="accent2"/>
        </a:buClr>
        <a:buFont typeface="Wingdings 2" panose="05020102010507070707" pitchFamily="18" charset="2"/>
        <a:buChar char=""/>
        <a:defRPr sz="2400" kern="1200">
          <a:solidFill>
            <a:schemeClr val="tx2"/>
          </a:solidFill>
          <a:latin typeface="+mn-lt"/>
          <a:ea typeface="+mn-ea"/>
          <a:cs typeface="+mn-cs"/>
        </a:defRPr>
      </a:lvl1pPr>
      <a:lvl2pPr marL="685800" indent="-228600" algn="l" defTabSz="914400" rtl="0" eaLnBrk="1" latinLnBrk="0" hangingPunct="1">
        <a:lnSpc>
          <a:spcPct val="110000"/>
        </a:lnSpc>
        <a:spcBef>
          <a:spcPts val="500"/>
        </a:spcBef>
        <a:buClr>
          <a:schemeClr val="accent2"/>
        </a:buClr>
        <a:buFont typeface="Wingdings 2" panose="05020102010507070707" pitchFamily="18" charset="2"/>
        <a:buChar char=""/>
        <a:defRPr sz="2200" kern="1200">
          <a:solidFill>
            <a:schemeClr val="tx2"/>
          </a:solidFill>
          <a:latin typeface="+mn-lt"/>
          <a:ea typeface="+mn-ea"/>
          <a:cs typeface="+mn-cs"/>
        </a:defRPr>
      </a:lvl2pPr>
      <a:lvl3pPr marL="1143000" indent="-228600" algn="l" defTabSz="914400" rtl="0" eaLnBrk="1" latinLnBrk="0" hangingPunct="1">
        <a:lnSpc>
          <a:spcPct val="110000"/>
        </a:lnSpc>
        <a:spcBef>
          <a:spcPts val="500"/>
        </a:spcBef>
        <a:buClr>
          <a:schemeClr val="accent2"/>
        </a:buClr>
        <a:buFont typeface="Wingdings 2" panose="05020102010507070707" pitchFamily="18" charset="2"/>
        <a:buChar char=""/>
        <a:defRPr sz="2000" kern="1200">
          <a:solidFill>
            <a:schemeClr val="tx2"/>
          </a:solidFill>
          <a:latin typeface="+mn-lt"/>
          <a:ea typeface="+mn-ea"/>
          <a:cs typeface="+mn-cs"/>
        </a:defRPr>
      </a:lvl3pPr>
      <a:lvl4pPr marL="1600200" indent="-228600" algn="l" defTabSz="914400" rtl="0" eaLnBrk="1" latinLnBrk="0" hangingPunct="1">
        <a:lnSpc>
          <a:spcPct val="110000"/>
        </a:lnSpc>
        <a:spcBef>
          <a:spcPts val="500"/>
        </a:spcBef>
        <a:buClr>
          <a:schemeClr val="accent2"/>
        </a:buClr>
        <a:buFont typeface="Wingdings 2" panose="05020102010507070707" pitchFamily="18" charset="2"/>
        <a:buChar char=""/>
        <a:defRPr sz="1800" kern="1200">
          <a:solidFill>
            <a:schemeClr val="tx2"/>
          </a:solidFill>
          <a:latin typeface="+mn-lt"/>
          <a:ea typeface="+mn-ea"/>
          <a:cs typeface="+mn-cs"/>
        </a:defRPr>
      </a:lvl4pPr>
      <a:lvl5pPr marL="2057400" indent="-228600" algn="l" defTabSz="914400" rtl="0" eaLnBrk="1" latinLnBrk="0" hangingPunct="1">
        <a:lnSpc>
          <a:spcPct val="110000"/>
        </a:lnSpc>
        <a:spcBef>
          <a:spcPts val="500"/>
        </a:spcBef>
        <a:buClr>
          <a:schemeClr val="accent2"/>
        </a:buClr>
        <a:buFont typeface="Wingdings 2" panose="05020102010507070707" pitchFamily="18" charset="2"/>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2107B0-826E-4E2E-390A-A0CBF1F860F6}"/>
              </a:ext>
            </a:extLst>
          </p:cNvPr>
          <p:cNvSpPr>
            <a:spLocks noGrp="1"/>
          </p:cNvSpPr>
          <p:nvPr>
            <p:ph type="title"/>
          </p:nvPr>
        </p:nvSpPr>
        <p:spPr>
          <a:xfrm>
            <a:off x="1828932" y="1115167"/>
            <a:ext cx="8534136" cy="5742833"/>
          </a:xfrm>
        </p:spPr>
        <p:txBody>
          <a:bodyPr/>
          <a:lstStyle/>
          <a:p>
            <a:pPr marL="0" marR="0" rtl="1">
              <a:lnSpc>
                <a:spcPct val="200000"/>
              </a:lnSpc>
              <a:spcBef>
                <a:spcPts val="0"/>
              </a:spcBef>
              <a:spcAft>
                <a:spcPts val="1000"/>
              </a:spcAft>
            </a:pPr>
            <a:br>
              <a:rPr lang="en-US" sz="1800" b="1" dirty="0">
                <a:effectLst/>
                <a:latin typeface="Calibri" panose="020F0502020204030204" pitchFamily="34" charset="0"/>
                <a:ea typeface="Calibri" panose="020F0502020204030204" pitchFamily="34" charset="0"/>
                <a:cs typeface="Arial" panose="020B0604020202020204" pitchFamily="34" charset="0"/>
              </a:rPr>
            </a:br>
            <a:br>
              <a:rPr lang="en-US" sz="1800" b="1" dirty="0">
                <a:effectLst/>
                <a:latin typeface="Calibri" panose="020F0502020204030204" pitchFamily="34" charset="0"/>
                <a:ea typeface="Calibri" panose="020F0502020204030204" pitchFamily="34" charset="0"/>
                <a:cs typeface="Arial" panose="020B0604020202020204" pitchFamily="34" charset="0"/>
              </a:rPr>
            </a:br>
            <a:r>
              <a:rPr lang="ar-SA" sz="3600" b="1" dirty="0">
                <a:effectLst/>
                <a:latin typeface="Calibri" panose="020F0502020204030204" pitchFamily="34" charset="0"/>
                <a:ea typeface="Calibri" panose="020F0502020204030204" pitchFamily="34" charset="0"/>
                <a:cs typeface="Sultan Medium" pitchFamily="2" charset="-78"/>
              </a:rPr>
              <a:t>تعزيز القيم الأخلاقية الإيجابية والتماسك الأسري في بناء مؤسسات الاسرة الخليجية المستدامة</a:t>
            </a:r>
            <a:br>
              <a:rPr lang="en-US" sz="1800" dirty="0">
                <a:effectLst/>
                <a:latin typeface="Calibri" panose="020F0502020204030204" pitchFamily="34" charset="0"/>
                <a:ea typeface="Calibri" panose="020F0502020204030204" pitchFamily="34" charset="0"/>
                <a:cs typeface="Sultan Medium" pitchFamily="2" charset="-78"/>
              </a:rPr>
            </a:br>
            <a:br>
              <a:rPr lang="en-US" sz="1800" dirty="0">
                <a:effectLst/>
                <a:latin typeface="Calibri" panose="020F0502020204030204" pitchFamily="34" charset="0"/>
                <a:ea typeface="Calibri" panose="020F0502020204030204" pitchFamily="34" charset="0"/>
                <a:cs typeface="Sultan Medium" pitchFamily="2" charset="-78"/>
              </a:rPr>
            </a:br>
            <a:r>
              <a:rPr lang="ar-SA" sz="2000" b="1" dirty="0">
                <a:effectLst/>
                <a:latin typeface="Calibri" panose="020F0502020204030204" pitchFamily="34" charset="0"/>
                <a:ea typeface="Calibri" panose="020F0502020204030204" pitchFamily="34" charset="0"/>
                <a:cs typeface="Sultan Medium" pitchFamily="2" charset="-78"/>
              </a:rPr>
              <a:t>اعداد </a:t>
            </a:r>
            <a:r>
              <a:rPr lang="ar-KW" sz="2000" b="1" dirty="0">
                <a:effectLst/>
                <a:latin typeface="Calibri" panose="020F0502020204030204" pitchFamily="34" charset="0"/>
                <a:ea typeface="Calibri" panose="020F0502020204030204" pitchFamily="34" charset="0"/>
                <a:cs typeface="Sultan Medium" pitchFamily="2" charset="-78"/>
              </a:rPr>
              <a:t>ال</a:t>
            </a:r>
            <a:r>
              <a:rPr lang="ar-SA" sz="2000" b="1" dirty="0">
                <a:effectLst/>
                <a:latin typeface="Calibri" panose="020F0502020204030204" pitchFamily="34" charset="0"/>
                <a:ea typeface="Calibri" panose="020F0502020204030204" pitchFamily="34" charset="0"/>
                <a:cs typeface="Sultan Medium" pitchFamily="2" charset="-78"/>
              </a:rPr>
              <a:t>دكتورة</a:t>
            </a:r>
            <a:br>
              <a:rPr lang="en-US" sz="2000" dirty="0">
                <a:effectLst/>
                <a:latin typeface="Calibri" panose="020F0502020204030204" pitchFamily="34" charset="0"/>
                <a:ea typeface="Calibri" panose="020F0502020204030204" pitchFamily="34" charset="0"/>
                <a:cs typeface="Sultan Medium" pitchFamily="2" charset="-78"/>
              </a:rPr>
            </a:br>
            <a:r>
              <a:rPr lang="ar-SA" sz="2000" b="1" dirty="0">
                <a:effectLst/>
                <a:latin typeface="Calibri" panose="020F0502020204030204" pitchFamily="34" charset="0"/>
                <a:ea typeface="Calibri" panose="020F0502020204030204" pitchFamily="34" charset="0"/>
                <a:cs typeface="Sultan Medium" pitchFamily="2" charset="-78"/>
              </a:rPr>
              <a:t> مريم سعود العازمي </a:t>
            </a:r>
            <a:r>
              <a:rPr lang="ar-KW" sz="2000" b="1" dirty="0">
                <a:effectLst/>
                <a:latin typeface="Calibri" panose="020F0502020204030204" pitchFamily="34" charset="0"/>
                <a:ea typeface="Calibri" panose="020F0502020204030204" pitchFamily="34" charset="0"/>
                <a:cs typeface="Sultan Medium" pitchFamily="2" charset="-78"/>
              </a:rPr>
              <a:t>- </a:t>
            </a:r>
            <a:r>
              <a:rPr lang="ar-SA" sz="2000" b="1" dirty="0">
                <a:effectLst/>
                <a:latin typeface="Calibri" panose="020F0502020204030204" pitchFamily="34" charset="0"/>
                <a:ea typeface="Calibri" panose="020F0502020204030204" pitchFamily="34" charset="0"/>
                <a:cs typeface="Sultan Medium" pitchFamily="2" charset="-78"/>
              </a:rPr>
              <a:t>استشاري نفسي وتربوي</a:t>
            </a:r>
            <a:br>
              <a:rPr lang="en-US" sz="2000" dirty="0">
                <a:effectLst/>
                <a:latin typeface="Calibri" panose="020F0502020204030204" pitchFamily="34" charset="0"/>
                <a:ea typeface="Calibri" panose="020F0502020204030204" pitchFamily="34" charset="0"/>
                <a:cs typeface="Sultan Medium" pitchFamily="2" charset="-78"/>
              </a:rPr>
            </a:br>
            <a:r>
              <a:rPr lang="ar-SA" sz="2000" b="1" dirty="0">
                <a:effectLst/>
                <a:latin typeface="Calibri" panose="020F0502020204030204" pitchFamily="34" charset="0"/>
                <a:ea typeface="Calibri" panose="020F0502020204030204" pitchFamily="34" charset="0"/>
                <a:cs typeface="Sultan Medium" pitchFamily="2" charset="-78"/>
              </a:rPr>
              <a:t>دولة الكويت</a:t>
            </a:r>
            <a:br>
              <a:rPr lang="en-US" sz="2000" dirty="0">
                <a:effectLst/>
                <a:latin typeface="Calibri" panose="020F0502020204030204" pitchFamily="34" charset="0"/>
                <a:ea typeface="Calibri" panose="020F0502020204030204" pitchFamily="34" charset="0"/>
                <a:cs typeface="Sultan Medium" pitchFamily="2" charset="-78"/>
              </a:rPr>
            </a:br>
            <a:br>
              <a:rPr lang="en-US" sz="1800" dirty="0">
                <a:effectLst/>
                <a:latin typeface="Calibri" panose="020F0502020204030204" pitchFamily="34" charset="0"/>
                <a:ea typeface="Calibri" panose="020F0502020204030204" pitchFamily="34" charset="0"/>
                <a:cs typeface="Arial" panose="020B0604020202020204" pitchFamily="34" charset="0"/>
              </a:rPr>
            </a:br>
            <a:r>
              <a:rPr lang="ar-SA" sz="1800" dirty="0">
                <a:effectLst/>
                <a:latin typeface="Calibri" panose="020F0502020204030204" pitchFamily="34" charset="0"/>
                <a:ea typeface="Calibri" panose="020F0502020204030204" pitchFamily="34" charset="0"/>
                <a:cs typeface="Arial" panose="020B0604020202020204" pitchFamily="34" charset="0"/>
              </a:rPr>
              <a:t> </a:t>
            </a:r>
            <a:br>
              <a:rPr lang="en-US" sz="1800" dirty="0">
                <a:effectLst/>
                <a:latin typeface="Calibri" panose="020F0502020204030204" pitchFamily="34" charset="0"/>
                <a:ea typeface="Calibri" panose="020F0502020204030204" pitchFamily="34" charset="0"/>
                <a:cs typeface="Arial" panose="020B0604020202020204" pitchFamily="34" charset="0"/>
              </a:rPr>
            </a:br>
            <a:r>
              <a:rPr lang="ar-SA" sz="1800" dirty="0">
                <a:effectLst/>
                <a:latin typeface="Calibri" panose="020F0502020204030204" pitchFamily="34" charset="0"/>
                <a:ea typeface="Calibri" panose="020F0502020204030204" pitchFamily="34" charset="0"/>
                <a:cs typeface="Arial" panose="020B0604020202020204" pitchFamily="34" charset="0"/>
              </a:rPr>
              <a:t> </a:t>
            </a:r>
            <a:br>
              <a:rPr lang="en-US" sz="1800" dirty="0">
                <a:effectLst/>
                <a:latin typeface="Calibri" panose="020F0502020204030204" pitchFamily="34" charset="0"/>
                <a:ea typeface="Calibri" panose="020F0502020204030204" pitchFamily="34" charset="0"/>
                <a:cs typeface="Arial" panose="020B0604020202020204" pitchFamily="34" charset="0"/>
              </a:rPr>
            </a:br>
            <a:endParaRPr lang="en-US" sz="2800" dirty="0"/>
          </a:p>
        </p:txBody>
      </p:sp>
    </p:spTree>
    <p:extLst>
      <p:ext uri="{BB962C8B-B14F-4D97-AF65-F5344CB8AC3E}">
        <p14:creationId xmlns:p14="http://schemas.microsoft.com/office/powerpoint/2010/main" val="38858108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2107B0-826E-4E2E-390A-A0CBF1F860F6}"/>
              </a:ext>
            </a:extLst>
          </p:cNvPr>
          <p:cNvSpPr>
            <a:spLocks noGrp="1"/>
          </p:cNvSpPr>
          <p:nvPr>
            <p:ph type="title"/>
          </p:nvPr>
        </p:nvSpPr>
        <p:spPr>
          <a:xfrm>
            <a:off x="344557" y="-1272209"/>
            <a:ext cx="11184834" cy="8825949"/>
          </a:xfrm>
        </p:spPr>
        <p:txBody>
          <a:bodyPr/>
          <a:lstStyle/>
          <a:p>
            <a:pPr marL="342900" marR="0" lvl="0" indent="-342900" algn="r" rtl="1">
              <a:lnSpc>
                <a:spcPct val="200000"/>
              </a:lnSpc>
              <a:spcBef>
                <a:spcPts val="0"/>
              </a:spcBef>
              <a:spcAft>
                <a:spcPts val="0"/>
              </a:spcAft>
              <a:buFont typeface="Symbol" panose="05050102010706020507" pitchFamily="18" charset="2"/>
              <a:buChar char=""/>
            </a:pPr>
            <a:r>
              <a:rPr lang="ar-SA" sz="2800" b="1" u="sng" dirty="0">
                <a:effectLst/>
                <a:latin typeface="Calibri" panose="020F0502020204030204" pitchFamily="34" charset="0"/>
                <a:ea typeface="Calibri" panose="020F0502020204030204" pitchFamily="34" charset="0"/>
                <a:cs typeface="Sultan Medium" pitchFamily="2" charset="-78"/>
              </a:rPr>
              <a:t>الموروثات الموجودة لدى الأبوين والمكتسبة منذ الطفولة.</a:t>
            </a:r>
            <a:br>
              <a:rPr lang="en-US" sz="1800" dirty="0">
                <a:effectLst/>
                <a:latin typeface="Calibri" panose="020F0502020204030204" pitchFamily="34" charset="0"/>
                <a:ea typeface="Calibri" panose="020F0502020204030204" pitchFamily="34" charset="0"/>
                <a:cs typeface="Sultan Medium" pitchFamily="2" charset="-78"/>
              </a:rPr>
            </a:br>
            <a:r>
              <a:rPr lang="ar-SA" sz="2400" dirty="0">
                <a:effectLst/>
                <a:latin typeface="Calibri" panose="020F0502020204030204" pitchFamily="34" charset="0"/>
                <a:ea typeface="Calibri" panose="020F0502020204030204" pitchFamily="34" charset="0"/>
                <a:cs typeface="Sultan Medium" pitchFamily="2" charset="-78"/>
              </a:rPr>
              <a:t>المستوى الاقتصادي والاجتماعي للأسرة.</a:t>
            </a:r>
            <a:br>
              <a:rPr lang="en-US" sz="2400" dirty="0">
                <a:effectLst/>
                <a:latin typeface="Calibri" panose="020F0502020204030204" pitchFamily="34" charset="0"/>
                <a:ea typeface="Calibri" panose="020F0502020204030204" pitchFamily="34" charset="0"/>
                <a:cs typeface="Sultan Medium" pitchFamily="2" charset="-78"/>
              </a:rPr>
            </a:br>
            <a:r>
              <a:rPr lang="ar-SA" sz="2400" dirty="0">
                <a:effectLst/>
                <a:latin typeface="Calibri" panose="020F0502020204030204" pitchFamily="34" charset="0"/>
                <a:ea typeface="Calibri" panose="020F0502020204030204" pitchFamily="34" charset="0"/>
                <a:cs typeface="Sultan Medium" pitchFamily="2" charset="-78"/>
              </a:rPr>
              <a:t>المستوى التعليمي والثقافي للوالدين.</a:t>
            </a:r>
            <a:br>
              <a:rPr lang="en-US" sz="2400" dirty="0">
                <a:effectLst/>
                <a:latin typeface="Calibri" panose="020F0502020204030204" pitchFamily="34" charset="0"/>
                <a:ea typeface="Calibri" panose="020F0502020204030204" pitchFamily="34" charset="0"/>
                <a:cs typeface="Sultan Medium" pitchFamily="2" charset="-78"/>
              </a:rPr>
            </a:br>
            <a:r>
              <a:rPr lang="ar-SA" sz="2400" dirty="0">
                <a:effectLst/>
                <a:latin typeface="Calibri" panose="020F0502020204030204" pitchFamily="34" charset="0"/>
                <a:ea typeface="Calibri" panose="020F0502020204030204" pitchFamily="34" charset="0"/>
                <a:cs typeface="Sultan Medium" pitchFamily="2" charset="-78"/>
              </a:rPr>
              <a:t>الديانة والقيم التي يتبناها المجتمع الذي تعيش فيه الأسرة.</a:t>
            </a:r>
            <a:br>
              <a:rPr lang="en-US" sz="2400" dirty="0">
                <a:effectLst/>
                <a:latin typeface="Calibri" panose="020F0502020204030204" pitchFamily="34" charset="0"/>
                <a:ea typeface="Calibri" panose="020F0502020204030204" pitchFamily="34" charset="0"/>
                <a:cs typeface="Sultan Medium" pitchFamily="2" charset="-78"/>
              </a:rPr>
            </a:br>
            <a:r>
              <a:rPr lang="ar-SA" sz="2400" dirty="0">
                <a:effectLst/>
                <a:latin typeface="Calibri" panose="020F0502020204030204" pitchFamily="34" charset="0"/>
                <a:ea typeface="Calibri" panose="020F0502020204030204" pitchFamily="34" charset="0"/>
                <a:cs typeface="Sultan Medium" pitchFamily="2" charset="-78"/>
              </a:rPr>
              <a:t>الخبرات التي اكتسبها الأبوين أثناء حياتهم العلمية والاجتماعية.</a:t>
            </a:r>
            <a:br>
              <a:rPr lang="en-US" sz="2400" dirty="0">
                <a:effectLst/>
                <a:latin typeface="Calibri" panose="020F0502020204030204" pitchFamily="34" charset="0"/>
                <a:ea typeface="Calibri" panose="020F0502020204030204" pitchFamily="34" charset="0"/>
                <a:cs typeface="Sultan Medium" pitchFamily="2" charset="-78"/>
              </a:rPr>
            </a:br>
            <a:r>
              <a:rPr lang="ar-SA" sz="2400" dirty="0">
                <a:effectLst/>
                <a:latin typeface="Calibri" panose="020F0502020204030204" pitchFamily="34" charset="0"/>
                <a:ea typeface="Calibri" panose="020F0502020204030204" pitchFamily="34" charset="0"/>
                <a:cs typeface="Sultan Medium" pitchFamily="2" charset="-78"/>
              </a:rPr>
              <a:t>القيم الأخلاقية في الدين الإسلامي</a:t>
            </a:r>
            <a:endParaRPr lang="en-US" sz="2400" dirty="0">
              <a:effectLst/>
              <a:latin typeface="Calibri" panose="020F0502020204030204" pitchFamily="34" charset="0"/>
              <a:ea typeface="Calibri" panose="020F0502020204030204" pitchFamily="34" charset="0"/>
              <a:cs typeface="Sultan Medium" pitchFamily="2" charset="-78"/>
            </a:endParaRPr>
          </a:p>
        </p:txBody>
      </p:sp>
    </p:spTree>
    <p:extLst>
      <p:ext uri="{BB962C8B-B14F-4D97-AF65-F5344CB8AC3E}">
        <p14:creationId xmlns:p14="http://schemas.microsoft.com/office/powerpoint/2010/main" val="4205361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2107B0-826E-4E2E-390A-A0CBF1F860F6}"/>
              </a:ext>
            </a:extLst>
          </p:cNvPr>
          <p:cNvSpPr>
            <a:spLocks noGrp="1"/>
          </p:cNvSpPr>
          <p:nvPr>
            <p:ph type="title"/>
          </p:nvPr>
        </p:nvSpPr>
        <p:spPr>
          <a:xfrm>
            <a:off x="344557" y="-431321"/>
            <a:ext cx="11184834" cy="7985061"/>
          </a:xfrm>
        </p:spPr>
        <p:txBody>
          <a:bodyPr/>
          <a:lstStyle/>
          <a:p>
            <a:pPr marL="0" marR="0" algn="r" rtl="1">
              <a:lnSpc>
                <a:spcPct val="200000"/>
              </a:lnSpc>
              <a:spcBef>
                <a:spcPts val="0"/>
              </a:spcBef>
              <a:spcAft>
                <a:spcPts val="1000"/>
              </a:spcAft>
            </a:pPr>
            <a:r>
              <a:rPr lang="ar-SA" sz="2000" b="1" u="sng" dirty="0">
                <a:effectLst/>
                <a:latin typeface="Calibri" panose="020F0502020204030204" pitchFamily="34" charset="0"/>
                <a:ea typeface="Calibri" panose="020F0502020204030204" pitchFamily="34" charset="0"/>
                <a:cs typeface="Sultan Medium" pitchFamily="2" charset="-78"/>
              </a:rPr>
              <a:t>الأمانة:-</a:t>
            </a:r>
            <a:r>
              <a:rPr lang="ar-SA" sz="2000" dirty="0">
                <a:effectLst/>
                <a:latin typeface="Calibri" panose="020F0502020204030204" pitchFamily="34" charset="0"/>
                <a:ea typeface="Calibri" panose="020F0502020204030204" pitchFamily="34" charset="0"/>
                <a:cs typeface="Sultan Medium" pitchFamily="2" charset="-78"/>
              </a:rPr>
              <a:t> </a:t>
            </a:r>
            <a:r>
              <a:rPr lang="ar-SA" sz="1800" dirty="0">
                <a:effectLst/>
                <a:latin typeface="Calibri" panose="020F0502020204030204" pitchFamily="34" charset="0"/>
                <a:ea typeface="Calibri" panose="020F0502020204030204" pitchFamily="34" charset="0"/>
                <a:cs typeface="Sultan Medium" pitchFamily="2" charset="-78"/>
              </a:rPr>
              <a:t>يحض الإسلام على الأمانة، ولقد كان الرسول الكريم يلقب بالصادق الأمين، وعلى الآباء حث أبنائهم على الأمانة لما لها من أثر إيجابي في حفظ المال والنفس، وذلك لضمان إخلاصهم في عملهم وفي تفاعلهم مع الآخرين.</a:t>
            </a:r>
            <a:br>
              <a:rPr lang="en-US" sz="1800" dirty="0">
                <a:effectLst/>
                <a:latin typeface="Calibri" panose="020F0502020204030204" pitchFamily="34" charset="0"/>
                <a:ea typeface="Calibri" panose="020F0502020204030204" pitchFamily="34" charset="0"/>
                <a:cs typeface="Sultan Medium" pitchFamily="2" charset="-78"/>
              </a:rPr>
            </a:br>
            <a:r>
              <a:rPr lang="ar-SA" sz="2000" b="1" u="sng" dirty="0">
                <a:effectLst/>
                <a:latin typeface="Calibri" panose="020F0502020204030204" pitchFamily="34" charset="0"/>
                <a:ea typeface="Calibri" panose="020F0502020204030204" pitchFamily="34" charset="0"/>
                <a:cs typeface="Sultan Medium" pitchFamily="2" charset="-78"/>
              </a:rPr>
              <a:t>الصدق:-</a:t>
            </a:r>
            <a:r>
              <a:rPr lang="ar-SA" sz="2000" dirty="0">
                <a:effectLst/>
                <a:latin typeface="Calibri" panose="020F0502020204030204" pitchFamily="34" charset="0"/>
                <a:ea typeface="Calibri" panose="020F0502020204030204" pitchFamily="34" charset="0"/>
                <a:cs typeface="Sultan Medium" pitchFamily="2" charset="-78"/>
              </a:rPr>
              <a:t> </a:t>
            </a:r>
            <a:r>
              <a:rPr lang="ar-SA" sz="1600" dirty="0">
                <a:effectLst/>
                <a:latin typeface="Calibri" panose="020F0502020204030204" pitchFamily="34" charset="0"/>
                <a:ea typeface="Calibri" panose="020F0502020204030204" pitchFamily="34" charset="0"/>
                <a:cs typeface="Sultan Medium" pitchFamily="2" charset="-78"/>
              </a:rPr>
              <a:t>من المهم تنشئة الأبناء على الصدق منذ الطفولة لكي يصبح ركيزة في خلقهم وصيغة ثابتة في سلوكهم.</a:t>
            </a:r>
            <a:br>
              <a:rPr lang="en-US" sz="1600" dirty="0">
                <a:effectLst/>
                <a:latin typeface="Calibri" panose="020F0502020204030204" pitchFamily="34" charset="0"/>
                <a:ea typeface="Calibri" panose="020F0502020204030204" pitchFamily="34" charset="0"/>
                <a:cs typeface="Sultan Medium" pitchFamily="2" charset="-78"/>
              </a:rPr>
            </a:br>
            <a:r>
              <a:rPr lang="ar-SA" sz="2000" b="1" u="sng" dirty="0">
                <a:effectLst/>
                <a:latin typeface="Calibri" panose="020F0502020204030204" pitchFamily="34" charset="0"/>
                <a:ea typeface="Calibri" panose="020F0502020204030204" pitchFamily="34" charset="0"/>
                <a:cs typeface="Sultan Medium" pitchFamily="2" charset="-78"/>
              </a:rPr>
              <a:t>التسامح:-</a:t>
            </a:r>
            <a:r>
              <a:rPr lang="ar-SA" sz="2000" dirty="0">
                <a:effectLst/>
                <a:latin typeface="Calibri" panose="020F0502020204030204" pitchFamily="34" charset="0"/>
                <a:ea typeface="Calibri" panose="020F0502020204030204" pitchFamily="34" charset="0"/>
                <a:cs typeface="Sultan Medium" pitchFamily="2" charset="-78"/>
              </a:rPr>
              <a:t> </a:t>
            </a:r>
            <a:r>
              <a:rPr lang="ar-SA" sz="1600" dirty="0">
                <a:effectLst/>
                <a:latin typeface="Calibri" panose="020F0502020204030204" pitchFamily="34" charset="0"/>
                <a:ea typeface="Calibri" panose="020F0502020204030204" pitchFamily="34" charset="0"/>
                <a:cs typeface="Sultan Medium" pitchFamily="2" charset="-78"/>
              </a:rPr>
              <a:t>وهو قيمة أخلاقية عظيمة تعني الصفح عن الأخطاء وهو يعزز أواصر العلاقات الاجتماعية ويحسن تعايش الأفراد مع بعضهم.</a:t>
            </a:r>
            <a:br>
              <a:rPr lang="en-US" sz="2000" dirty="0">
                <a:effectLst/>
                <a:latin typeface="Calibri" panose="020F0502020204030204" pitchFamily="34" charset="0"/>
                <a:ea typeface="Calibri" panose="020F0502020204030204" pitchFamily="34" charset="0"/>
                <a:cs typeface="Sultan Medium" pitchFamily="2" charset="-78"/>
              </a:rPr>
            </a:br>
            <a:r>
              <a:rPr lang="ar-SA" sz="2000" b="1" u="sng" dirty="0">
                <a:effectLst/>
                <a:latin typeface="Calibri" panose="020F0502020204030204" pitchFamily="34" charset="0"/>
                <a:ea typeface="Calibri" panose="020F0502020204030204" pitchFamily="34" charset="0"/>
                <a:cs typeface="Sultan Medium" pitchFamily="2" charset="-78"/>
              </a:rPr>
              <a:t>الكفاءة والمسؤولية:-</a:t>
            </a:r>
            <a:r>
              <a:rPr lang="ar-SA" sz="2000" dirty="0">
                <a:effectLst/>
                <a:latin typeface="Calibri" panose="020F0502020204030204" pitchFamily="34" charset="0"/>
                <a:ea typeface="Calibri" panose="020F0502020204030204" pitchFamily="34" charset="0"/>
                <a:cs typeface="Sultan Medium" pitchFamily="2" charset="-78"/>
              </a:rPr>
              <a:t> </a:t>
            </a:r>
            <a:r>
              <a:rPr lang="ar-SA" sz="1800" dirty="0">
                <a:effectLst/>
                <a:latin typeface="Calibri" panose="020F0502020204030204" pitchFamily="34" charset="0"/>
                <a:ea typeface="Calibri" panose="020F0502020204030204" pitchFamily="34" charset="0"/>
                <a:cs typeface="Sultan Medium" pitchFamily="2" charset="-78"/>
              </a:rPr>
              <a:t>وذلك بتعويد الأبناء على تنمية قدراتهم والاعتماد على كفاءتهم ومعارفهم لإيجاد الحلول لمشاكلهم والتغلب عليها.</a:t>
            </a:r>
            <a:br>
              <a:rPr lang="en-US" sz="1800" dirty="0">
                <a:effectLst/>
                <a:latin typeface="Calibri" panose="020F0502020204030204" pitchFamily="34" charset="0"/>
                <a:ea typeface="Calibri" panose="020F0502020204030204" pitchFamily="34" charset="0"/>
                <a:cs typeface="Sultan Medium" pitchFamily="2" charset="-78"/>
              </a:rPr>
            </a:br>
            <a:r>
              <a:rPr lang="ar-SA" sz="2000" b="1" u="sng" dirty="0">
                <a:effectLst/>
                <a:latin typeface="Calibri" panose="020F0502020204030204" pitchFamily="34" charset="0"/>
                <a:ea typeface="Calibri" panose="020F0502020204030204" pitchFamily="34" charset="0"/>
                <a:cs typeface="Sultan Medium" pitchFamily="2" charset="-78"/>
              </a:rPr>
              <a:t>العدل</a:t>
            </a:r>
            <a:r>
              <a:rPr lang="ar-SA" sz="1800" b="1" u="sng" dirty="0">
                <a:effectLst/>
                <a:latin typeface="Calibri" panose="020F0502020204030204" pitchFamily="34" charset="0"/>
                <a:ea typeface="Calibri" panose="020F0502020204030204" pitchFamily="34" charset="0"/>
                <a:cs typeface="Sultan Medium" pitchFamily="2" charset="-78"/>
              </a:rPr>
              <a:t>:-</a:t>
            </a:r>
            <a:r>
              <a:rPr lang="ar-SA" sz="1800" dirty="0">
                <a:effectLst/>
                <a:latin typeface="Calibri" panose="020F0502020204030204" pitchFamily="34" charset="0"/>
                <a:ea typeface="Calibri" panose="020F0502020204030204" pitchFamily="34" charset="0"/>
                <a:cs typeface="Sultan Medium" pitchFamily="2" charset="-78"/>
              </a:rPr>
              <a:t> يجب تحقيق العدل بين الأبناء وتعويدهم على تبني مواقف العدل والعدالة في تفكيرهم وسلوكهم وذلك لترسيخ علاقة صحية بين الأفراد والآخرين .</a:t>
            </a:r>
            <a:br>
              <a:rPr lang="en-US" sz="1800" dirty="0">
                <a:effectLst/>
                <a:latin typeface="Calibri" panose="020F0502020204030204" pitchFamily="34" charset="0"/>
                <a:ea typeface="Calibri" panose="020F0502020204030204" pitchFamily="34" charset="0"/>
                <a:cs typeface="Sultan Medium" pitchFamily="2" charset="-78"/>
              </a:rPr>
            </a:br>
            <a:r>
              <a:rPr lang="ar-SA" sz="2000" b="1" u="sng" dirty="0">
                <a:effectLst/>
                <a:latin typeface="Calibri" panose="020F0502020204030204" pitchFamily="34" charset="0"/>
                <a:ea typeface="Calibri" panose="020F0502020204030204" pitchFamily="34" charset="0"/>
                <a:cs typeface="Sultan Medium" pitchFamily="2" charset="-78"/>
              </a:rPr>
              <a:t>الصبر:-</a:t>
            </a:r>
            <a:r>
              <a:rPr lang="ar-SA" sz="2000" dirty="0">
                <a:effectLst/>
                <a:latin typeface="Calibri" panose="020F0502020204030204" pitchFamily="34" charset="0"/>
                <a:ea typeface="Calibri" panose="020F0502020204030204" pitchFamily="34" charset="0"/>
                <a:cs typeface="Sultan Medium" pitchFamily="2" charset="-78"/>
              </a:rPr>
              <a:t> </a:t>
            </a:r>
            <a:r>
              <a:rPr lang="ar-SA" sz="1800" dirty="0">
                <a:effectLst/>
                <a:latin typeface="Calibri" panose="020F0502020204030204" pitchFamily="34" charset="0"/>
                <a:ea typeface="Calibri" panose="020F0502020204030204" pitchFamily="34" charset="0"/>
                <a:cs typeface="Sultan Medium" pitchFamily="2" charset="-78"/>
              </a:rPr>
              <a:t>من القيم العظيمة </a:t>
            </a:r>
            <a:endParaRPr lang="en-US" sz="1800" dirty="0">
              <a:effectLst/>
              <a:latin typeface="Calibri" panose="020F0502020204030204" pitchFamily="34" charset="0"/>
              <a:ea typeface="Calibri" panose="020F0502020204030204" pitchFamily="34" charset="0"/>
              <a:cs typeface="Sultan Medium" pitchFamily="2" charset="-78"/>
            </a:endParaRPr>
          </a:p>
        </p:txBody>
      </p:sp>
    </p:spTree>
    <p:extLst>
      <p:ext uri="{BB962C8B-B14F-4D97-AF65-F5344CB8AC3E}">
        <p14:creationId xmlns:p14="http://schemas.microsoft.com/office/powerpoint/2010/main" val="37866065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2107B0-826E-4E2E-390A-A0CBF1F860F6}"/>
              </a:ext>
            </a:extLst>
          </p:cNvPr>
          <p:cNvSpPr>
            <a:spLocks noGrp="1"/>
          </p:cNvSpPr>
          <p:nvPr>
            <p:ph type="title"/>
          </p:nvPr>
        </p:nvSpPr>
        <p:spPr>
          <a:xfrm>
            <a:off x="344557" y="-848139"/>
            <a:ext cx="11184834" cy="8401879"/>
          </a:xfrm>
        </p:spPr>
        <p:txBody>
          <a:bodyPr/>
          <a:lstStyle/>
          <a:p>
            <a:pPr marL="342900" marR="0" lvl="0" indent="-342900" algn="r" rtl="1">
              <a:lnSpc>
                <a:spcPct val="200000"/>
              </a:lnSpc>
              <a:spcBef>
                <a:spcPts val="0"/>
              </a:spcBef>
              <a:spcAft>
                <a:spcPts val="1000"/>
              </a:spcAft>
              <a:buFont typeface="Symbol" panose="05050102010706020507" pitchFamily="18" charset="2"/>
              <a:buChar char=""/>
            </a:pPr>
            <a:r>
              <a:rPr lang="ar-SA" sz="2800" b="1" u="sng" dirty="0">
                <a:effectLst/>
                <a:latin typeface="Calibri" panose="020F0502020204030204" pitchFamily="34" charset="0"/>
                <a:ea typeface="Calibri" panose="020F0502020204030204" pitchFamily="34" charset="0"/>
                <a:cs typeface="Sultan Medium" pitchFamily="2" charset="-78"/>
              </a:rPr>
              <a:t>أساليب عملية لغرس القيم في الأبناء</a:t>
            </a:r>
            <a:br>
              <a:rPr lang="en-US" sz="2000" dirty="0">
                <a:effectLst/>
                <a:latin typeface="Calibri" panose="020F0502020204030204" pitchFamily="34" charset="0"/>
                <a:ea typeface="Calibri" panose="020F0502020204030204" pitchFamily="34" charset="0"/>
                <a:cs typeface="Sultan Medium" pitchFamily="2" charset="-78"/>
              </a:rPr>
            </a:br>
            <a:r>
              <a:rPr lang="ar-SA" sz="2000" dirty="0">
                <a:effectLst/>
                <a:latin typeface="Calibri" panose="020F0502020204030204" pitchFamily="34" charset="0"/>
                <a:ea typeface="Calibri" panose="020F0502020204030204" pitchFamily="34" charset="0"/>
                <a:cs typeface="Sultan Medium" pitchFamily="2" charset="-78"/>
              </a:rPr>
              <a:t>لكي تقوم الأسرة بدور فعال في غرس القيم الإيجابية لدى الأبناء يجب أن تقدم لأبنائها مناخًا أسريًا حاضنًا يتبنى النقاش الموضوعي والتعامل عن طريق الحوار وتصحيح الأخطاء باحترام ومحبة وتقدير</a:t>
            </a:r>
            <a:br>
              <a:rPr lang="en-US" sz="2000" dirty="0">
                <a:effectLst/>
                <a:latin typeface="Calibri" panose="020F0502020204030204" pitchFamily="34" charset="0"/>
                <a:ea typeface="Calibri" panose="020F0502020204030204" pitchFamily="34" charset="0"/>
                <a:cs typeface="Sultan Medium" pitchFamily="2" charset="-78"/>
              </a:rPr>
            </a:br>
            <a:r>
              <a:rPr lang="ar-SA" sz="2800" b="1" u="sng" dirty="0">
                <a:effectLst/>
                <a:latin typeface="Calibri" panose="020F0502020204030204" pitchFamily="34" charset="0"/>
                <a:ea typeface="Calibri" panose="020F0502020204030204" pitchFamily="34" charset="0"/>
                <a:cs typeface="Sultan Medium" pitchFamily="2" charset="-78"/>
              </a:rPr>
              <a:t>الية تعزيز. القيم  الأخلاقية </a:t>
            </a:r>
            <a:br>
              <a:rPr lang="en-US" sz="2000" dirty="0">
                <a:effectLst/>
                <a:latin typeface="Calibri" panose="020F0502020204030204" pitchFamily="34" charset="0"/>
                <a:ea typeface="Calibri" panose="020F0502020204030204" pitchFamily="34" charset="0"/>
                <a:cs typeface="Sultan Medium" pitchFamily="2" charset="-78"/>
              </a:rPr>
            </a:br>
            <a:r>
              <a:rPr lang="ar-SA" sz="2000" dirty="0">
                <a:effectLst/>
                <a:latin typeface="Calibri" panose="020F0502020204030204" pitchFamily="34" charset="0"/>
                <a:ea typeface="Calibri" panose="020F0502020204030204" pitchFamily="34" charset="0"/>
                <a:cs typeface="Sultan Medium" pitchFamily="2" charset="-78"/>
              </a:rPr>
              <a:t>- إعطاء الأبناء الثقة وتعليمهم تحمل المسؤولية وذلك بترك مساحة حرية لهم في العمل والتحرك واتخاذ القرارات، وإشراكهم في حل العقبات والمشاكل التي تواجه الأسرة.</a:t>
            </a:r>
            <a:endParaRPr lang="en-US" sz="2000" dirty="0">
              <a:effectLst/>
              <a:latin typeface="Calibri" panose="020F0502020204030204" pitchFamily="34" charset="0"/>
              <a:ea typeface="Calibri" panose="020F0502020204030204" pitchFamily="34" charset="0"/>
              <a:cs typeface="Sultan Medium" pitchFamily="2" charset="-78"/>
            </a:endParaRPr>
          </a:p>
        </p:txBody>
      </p:sp>
    </p:spTree>
    <p:extLst>
      <p:ext uri="{BB962C8B-B14F-4D97-AF65-F5344CB8AC3E}">
        <p14:creationId xmlns:p14="http://schemas.microsoft.com/office/powerpoint/2010/main" val="14992404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2107B0-826E-4E2E-390A-A0CBF1F860F6}"/>
              </a:ext>
            </a:extLst>
          </p:cNvPr>
          <p:cNvSpPr>
            <a:spLocks noGrp="1"/>
          </p:cNvSpPr>
          <p:nvPr>
            <p:ph type="title"/>
          </p:nvPr>
        </p:nvSpPr>
        <p:spPr>
          <a:xfrm>
            <a:off x="344557" y="3726611"/>
            <a:ext cx="11184834" cy="112144"/>
          </a:xfrm>
        </p:spPr>
        <p:txBody>
          <a:bodyPr/>
          <a:lstStyle/>
          <a:p>
            <a:pPr marL="457200" marR="0" algn="r" rtl="1">
              <a:lnSpc>
                <a:spcPct val="200000"/>
              </a:lnSpc>
              <a:spcBef>
                <a:spcPts val="0"/>
              </a:spcBef>
              <a:spcAft>
                <a:spcPts val="0"/>
              </a:spcAft>
            </a:pPr>
            <a:r>
              <a:rPr lang="ar-SA" sz="3200" b="1" u="sng" dirty="0">
                <a:effectLst/>
                <a:latin typeface="Calibri" panose="020F0502020204030204" pitchFamily="34" charset="0"/>
                <a:ea typeface="Calibri" panose="020F0502020204030204" pitchFamily="34" charset="0"/>
                <a:cs typeface="Arial" panose="020B0604020202020204" pitchFamily="34" charset="0"/>
              </a:rPr>
              <a:t>التوصيات</a:t>
            </a:r>
            <a:br>
              <a:rPr lang="en-US" sz="1800" dirty="0">
                <a:effectLst/>
                <a:latin typeface="Calibri" panose="020F0502020204030204" pitchFamily="34" charset="0"/>
                <a:ea typeface="Calibri" panose="020F0502020204030204" pitchFamily="34" charset="0"/>
                <a:cs typeface="Arial" panose="020B0604020202020204" pitchFamily="34" charset="0"/>
              </a:rPr>
            </a:br>
            <a:r>
              <a:rPr lang="ar-SA" sz="1800" dirty="0">
                <a:effectLst/>
                <a:latin typeface="Calibri" panose="020F0502020204030204" pitchFamily="34" charset="0"/>
                <a:ea typeface="Calibri" panose="020F0502020204030204" pitchFamily="34" charset="0"/>
                <a:cs typeface="Arial" panose="020B0604020202020204" pitchFamily="34" charset="0"/>
              </a:rPr>
              <a:t>1</a:t>
            </a:r>
            <a:r>
              <a:rPr lang="ar-SA" sz="2000" dirty="0">
                <a:effectLst/>
                <a:latin typeface="Calibri" panose="020F0502020204030204" pitchFamily="34" charset="0"/>
                <a:ea typeface="Calibri" panose="020F0502020204030204" pitchFamily="34" charset="0"/>
                <a:cs typeface="Sultan Medium" pitchFamily="2" charset="-78"/>
              </a:rPr>
              <a:t>. بناء وتعزيز القيم الأخلاقية للأسرة الخليجية وخلق حوارات جديدة وتبني مفاهيم تربوية تتناسب مع الجيل الناشئ.</a:t>
            </a:r>
            <a:br>
              <a:rPr lang="en-US" sz="2000" dirty="0">
                <a:effectLst/>
                <a:latin typeface="Calibri" panose="020F0502020204030204" pitchFamily="34" charset="0"/>
                <a:ea typeface="Calibri" panose="020F0502020204030204" pitchFamily="34" charset="0"/>
                <a:cs typeface="Sultan Medium" pitchFamily="2" charset="-78"/>
              </a:rPr>
            </a:br>
            <a:r>
              <a:rPr lang="ar-SA" sz="2000" dirty="0">
                <a:effectLst/>
                <a:latin typeface="Calibri" panose="020F0502020204030204" pitchFamily="34" charset="0"/>
                <a:ea typeface="Calibri" panose="020F0502020204030204" pitchFamily="34" charset="0"/>
                <a:cs typeface="Sultan Medium" pitchFamily="2" charset="-78"/>
              </a:rPr>
              <a:t>2. مصنع القدوة الحسنة في الأسرة والمجتمع ليكون عامل ملهم للأجيال ومتبع بينهم بالتعاون مع المؤسسات الرسمية والقطاع الخاص.</a:t>
            </a:r>
            <a:br>
              <a:rPr lang="en-US" sz="2000" dirty="0">
                <a:effectLst/>
                <a:latin typeface="Calibri" panose="020F0502020204030204" pitchFamily="34" charset="0"/>
                <a:ea typeface="Calibri" panose="020F0502020204030204" pitchFamily="34" charset="0"/>
                <a:cs typeface="Sultan Medium" pitchFamily="2" charset="-78"/>
              </a:rPr>
            </a:br>
            <a:r>
              <a:rPr lang="ar-SA" sz="2000" dirty="0">
                <a:effectLst/>
                <a:latin typeface="Calibri" panose="020F0502020204030204" pitchFamily="34" charset="0"/>
                <a:ea typeface="Calibri" panose="020F0502020204030204" pitchFamily="34" charset="0"/>
                <a:cs typeface="Sultan Medium" pitchFamily="2" charset="-78"/>
              </a:rPr>
              <a:t>.3 استثمار الألعاب والفيديوهات والتكنولوجيا في صنع محاكاة رقمية تعكس الهوية الخليجية من خلالها.</a:t>
            </a:r>
            <a:br>
              <a:rPr lang="en-US" sz="2000" dirty="0">
                <a:effectLst/>
                <a:latin typeface="Calibri" panose="020F0502020204030204" pitchFamily="34" charset="0"/>
                <a:ea typeface="Calibri" panose="020F0502020204030204" pitchFamily="34" charset="0"/>
                <a:cs typeface="Sultan Medium" pitchFamily="2" charset="-78"/>
              </a:rPr>
            </a:br>
            <a:r>
              <a:rPr lang="ar-SA" sz="2000" dirty="0">
                <a:effectLst/>
                <a:latin typeface="Calibri" panose="020F0502020204030204" pitchFamily="34" charset="0"/>
                <a:ea typeface="Calibri" panose="020F0502020204030204" pitchFamily="34" charset="0"/>
                <a:cs typeface="Sultan Medium" pitchFamily="2" charset="-78"/>
              </a:rPr>
              <a:t>4. العمل مع الجهات الإعلامية والرقابية لتعزيز التشريعات والأنظمة التي تحقق ضبط المحتوى على وسائل التواصل الاجتماعي</a:t>
            </a:r>
            <a:br>
              <a:rPr lang="en-US" sz="2400" dirty="0">
                <a:effectLst/>
                <a:latin typeface="Calibri" panose="020F0502020204030204" pitchFamily="34" charset="0"/>
                <a:ea typeface="Calibri" panose="020F0502020204030204" pitchFamily="34" charset="0"/>
                <a:cs typeface="Sultan Medium" pitchFamily="2" charset="-78"/>
              </a:rPr>
            </a:br>
            <a:r>
              <a:rPr lang="ar-SA" sz="2400" dirty="0">
                <a:effectLst/>
                <a:latin typeface="Calibri" panose="020F0502020204030204" pitchFamily="34" charset="0"/>
                <a:ea typeface="Calibri" panose="020F0502020204030204" pitchFamily="34" charset="0"/>
                <a:cs typeface="Sultan Medium" pitchFamily="2" charset="-78"/>
              </a:rPr>
              <a:t> </a:t>
            </a:r>
            <a:br>
              <a:rPr lang="en-US" sz="2400" dirty="0">
                <a:effectLst/>
                <a:latin typeface="Calibri" panose="020F0502020204030204" pitchFamily="34" charset="0"/>
                <a:ea typeface="Calibri" panose="020F0502020204030204" pitchFamily="34" charset="0"/>
                <a:cs typeface="Sultan Medium" pitchFamily="2" charset="-78"/>
              </a:rPr>
            </a:br>
            <a:endParaRPr lang="en-US" sz="2400" dirty="0">
              <a:cs typeface="Sultan Medium" pitchFamily="2" charset="-78"/>
            </a:endParaRPr>
          </a:p>
        </p:txBody>
      </p:sp>
    </p:spTree>
    <p:extLst>
      <p:ext uri="{BB962C8B-B14F-4D97-AF65-F5344CB8AC3E}">
        <p14:creationId xmlns:p14="http://schemas.microsoft.com/office/powerpoint/2010/main" val="33343996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2107B0-826E-4E2E-390A-A0CBF1F860F6}"/>
              </a:ext>
            </a:extLst>
          </p:cNvPr>
          <p:cNvSpPr>
            <a:spLocks noGrp="1"/>
          </p:cNvSpPr>
          <p:nvPr>
            <p:ph type="title"/>
          </p:nvPr>
        </p:nvSpPr>
        <p:spPr>
          <a:xfrm>
            <a:off x="1828932" y="-92765"/>
            <a:ext cx="8534136" cy="7328452"/>
          </a:xfrm>
        </p:spPr>
        <p:txBody>
          <a:bodyPr/>
          <a:lstStyle/>
          <a:p>
            <a:pPr marL="0" marR="0" algn="r" rtl="1">
              <a:lnSpc>
                <a:spcPct val="200000"/>
              </a:lnSpc>
              <a:spcBef>
                <a:spcPts val="0"/>
              </a:spcBef>
              <a:spcAft>
                <a:spcPts val="1000"/>
              </a:spcAft>
            </a:pPr>
            <a:br>
              <a:rPr lang="en-US" sz="1800" b="1" dirty="0">
                <a:effectLst/>
                <a:latin typeface="Calibri" panose="020F0502020204030204" pitchFamily="34" charset="0"/>
                <a:ea typeface="Calibri" panose="020F0502020204030204" pitchFamily="34" charset="0"/>
                <a:cs typeface="Arial" panose="020B0604020202020204" pitchFamily="34" charset="0"/>
              </a:rPr>
            </a:br>
            <a:br>
              <a:rPr lang="en-US" sz="1800" b="1" dirty="0">
                <a:effectLst/>
                <a:latin typeface="Calibri" panose="020F0502020204030204" pitchFamily="34" charset="0"/>
                <a:ea typeface="Calibri" panose="020F0502020204030204" pitchFamily="34" charset="0"/>
                <a:cs typeface="Arial" panose="020B0604020202020204" pitchFamily="34" charset="0"/>
              </a:rPr>
            </a:br>
            <a:r>
              <a:rPr lang="ar-SA" sz="1800" dirty="0">
                <a:effectLst/>
                <a:latin typeface="Calibri" panose="020F0502020204030204" pitchFamily="34" charset="0"/>
                <a:ea typeface="Calibri" panose="020F0502020204030204" pitchFamily="34" charset="0"/>
                <a:cs typeface="Sultan Medium" pitchFamily="2" charset="-78"/>
              </a:rPr>
              <a:t>تعتبر الأسرة هي الممثل الأول للثقافة، وهي أقوى الجماعات تأثيراً في سلوك الأفراد، وهي المدرسة الاجتماعية الأولى للطفل، والعامل الأول في صبغ سلوكه بصبغة اجتماعية، فتشرف على توجيه سلوكه، وتكوين شخصيته، فهي العامل الأشد تأثيرًا في تشكيل شخصية الطفل، وتحديد معالم السلوك الاجتماعي لديه، حيث إن العلاقة الانفعالية والاجتماعية بين الطفل وأفراد أسرته تجعل منهم عناصر لها دلالة خاصة في حياته النفسية.</a:t>
            </a:r>
            <a:br>
              <a:rPr lang="en-US" sz="1800" dirty="0">
                <a:effectLst/>
                <a:latin typeface="Calibri" panose="020F0502020204030204" pitchFamily="34" charset="0"/>
                <a:ea typeface="Calibri" panose="020F0502020204030204" pitchFamily="34" charset="0"/>
                <a:cs typeface="Sultan Medium" pitchFamily="2" charset="-78"/>
              </a:rPr>
            </a:br>
            <a:r>
              <a:rPr lang="ar-SA" sz="1800" dirty="0">
                <a:effectLst/>
                <a:latin typeface="Calibri" panose="020F0502020204030204" pitchFamily="34" charset="0"/>
                <a:ea typeface="Calibri" panose="020F0502020204030204" pitchFamily="34" charset="0"/>
                <a:cs typeface="Sultan Medium" pitchFamily="2" charset="-78"/>
              </a:rPr>
              <a:t>لذا يرتبط أمن الأسرة ارتباطا وثيقا بعقيدة المجتمع ومدى تفعيل دورها في الأسرة، باعتبارها صمام أمان، ولا يمكن أن يتحقق ذلك بدون عقيدة وإيمان راسخ يحافظ على مقوماتها بالإضافة إلى الجانب الأخلاقي الذي يحافظ على مسار قيم الأسرة والمجتمع</a:t>
            </a:r>
            <a:br>
              <a:rPr lang="en-US" sz="1800" dirty="0">
                <a:effectLst/>
                <a:latin typeface="Calibri" panose="020F0502020204030204" pitchFamily="34" charset="0"/>
                <a:ea typeface="Calibri" panose="020F0502020204030204" pitchFamily="34" charset="0"/>
                <a:cs typeface="Sultan Medium" pitchFamily="2" charset="-78"/>
              </a:rPr>
            </a:br>
            <a:r>
              <a:rPr lang="ar-SA" sz="1800" dirty="0">
                <a:effectLst/>
                <a:latin typeface="Calibri" panose="020F0502020204030204" pitchFamily="34" charset="0"/>
                <a:ea typeface="Calibri" panose="020F0502020204030204" pitchFamily="34" charset="0"/>
                <a:cs typeface="Sultan Medium" pitchFamily="2" charset="-78"/>
              </a:rPr>
              <a:t>فلا بد من  ترسيخ الأمن الأسري والمحافظة على مقوماته في ظل ما أفرزته العولمة من مخاطر تهدد استقرار الأسرة، ومن ثم المجتمع بأسره، وذلك من خلال تفعيل دور القيم الإيمانية </a:t>
            </a:r>
            <a:r>
              <a:rPr lang="ar-SA" sz="1800" b="1" dirty="0">
                <a:effectLst/>
                <a:latin typeface="Calibri" panose="020F0502020204030204" pitchFamily="34" charset="0"/>
                <a:ea typeface="Calibri" panose="020F0502020204030204" pitchFamily="34" charset="0"/>
                <a:cs typeface="Arial" panose="020B0604020202020204" pitchFamily="34" charset="0"/>
              </a:rPr>
              <a:t>والأخلاقية. </a:t>
            </a:r>
            <a:br>
              <a:rPr lang="en-US" sz="1800" dirty="0">
                <a:effectLst/>
                <a:latin typeface="Calibri" panose="020F0502020204030204" pitchFamily="34" charset="0"/>
                <a:ea typeface="Calibri" panose="020F0502020204030204" pitchFamily="34" charset="0"/>
                <a:cs typeface="Arial" panose="020B0604020202020204" pitchFamily="34" charset="0"/>
              </a:rPr>
            </a:br>
            <a:br>
              <a:rPr lang="en-US" sz="1800" dirty="0">
                <a:effectLst/>
                <a:latin typeface="Calibri" panose="020F0502020204030204" pitchFamily="34" charset="0"/>
                <a:ea typeface="Calibri" panose="020F0502020204030204" pitchFamily="34" charset="0"/>
                <a:cs typeface="Arial" panose="020B0604020202020204" pitchFamily="34" charset="0"/>
              </a:rPr>
            </a:br>
            <a:r>
              <a:rPr lang="ar-SA" sz="2000" dirty="0">
                <a:effectLst/>
                <a:latin typeface="Calibri" panose="020F0502020204030204" pitchFamily="34" charset="0"/>
                <a:ea typeface="Calibri" panose="020F0502020204030204" pitchFamily="34" charset="0"/>
                <a:cs typeface="Arial" panose="020B0604020202020204" pitchFamily="34" charset="0"/>
              </a:rPr>
              <a:t> </a:t>
            </a:r>
            <a:br>
              <a:rPr lang="en-US" sz="2000" dirty="0">
                <a:effectLst/>
                <a:latin typeface="Calibri" panose="020F0502020204030204" pitchFamily="34" charset="0"/>
                <a:ea typeface="Calibri" panose="020F0502020204030204" pitchFamily="34" charset="0"/>
                <a:cs typeface="Arial" panose="020B0604020202020204" pitchFamily="34" charset="0"/>
              </a:rPr>
            </a:br>
            <a:endParaRPr lang="en-US" sz="2000" dirty="0"/>
          </a:p>
        </p:txBody>
      </p:sp>
    </p:spTree>
    <p:extLst>
      <p:ext uri="{BB962C8B-B14F-4D97-AF65-F5344CB8AC3E}">
        <p14:creationId xmlns:p14="http://schemas.microsoft.com/office/powerpoint/2010/main" val="1757650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2107B0-826E-4E2E-390A-A0CBF1F860F6}"/>
              </a:ext>
            </a:extLst>
          </p:cNvPr>
          <p:cNvSpPr>
            <a:spLocks noGrp="1"/>
          </p:cNvSpPr>
          <p:nvPr>
            <p:ph type="title"/>
          </p:nvPr>
        </p:nvSpPr>
        <p:spPr>
          <a:xfrm>
            <a:off x="622852" y="-119271"/>
            <a:ext cx="10959548" cy="6427305"/>
          </a:xfrm>
        </p:spPr>
        <p:txBody>
          <a:bodyPr/>
          <a:lstStyle/>
          <a:p>
            <a:pPr marL="342900" marR="0" lvl="0" indent="-342900" algn="r" rtl="1">
              <a:lnSpc>
                <a:spcPct val="200000"/>
              </a:lnSpc>
              <a:spcBef>
                <a:spcPts val="0"/>
              </a:spcBef>
              <a:spcAft>
                <a:spcPts val="1000"/>
              </a:spcAft>
              <a:buFont typeface="Symbol" panose="05050102010706020507" pitchFamily="18" charset="2"/>
              <a:buChar char=""/>
            </a:pPr>
            <a:br>
              <a:rPr lang="en-US" sz="1800" b="1" dirty="0">
                <a:effectLst/>
                <a:latin typeface="Calibri" panose="020F0502020204030204" pitchFamily="34" charset="0"/>
                <a:ea typeface="Calibri" panose="020F0502020204030204" pitchFamily="34" charset="0"/>
                <a:cs typeface="Arial" panose="020B0604020202020204" pitchFamily="34" charset="0"/>
              </a:rPr>
            </a:br>
            <a:br>
              <a:rPr lang="en-US" sz="1800" b="1" dirty="0">
                <a:effectLst/>
                <a:latin typeface="Calibri" panose="020F0502020204030204" pitchFamily="34" charset="0"/>
                <a:ea typeface="Calibri" panose="020F0502020204030204" pitchFamily="34" charset="0"/>
                <a:cs typeface="Arial" panose="020B0604020202020204" pitchFamily="34" charset="0"/>
              </a:rPr>
            </a:br>
            <a:br>
              <a:rPr lang="en-US" sz="1800" b="1" dirty="0">
                <a:effectLst/>
                <a:latin typeface="Calibri" panose="020F0502020204030204" pitchFamily="34" charset="0"/>
                <a:ea typeface="Calibri" panose="020F0502020204030204" pitchFamily="34" charset="0"/>
                <a:cs typeface="Arial" panose="020B0604020202020204" pitchFamily="34" charset="0"/>
              </a:rPr>
            </a:br>
            <a:br>
              <a:rPr lang="en-US" sz="1800" b="1" dirty="0">
                <a:effectLst/>
                <a:latin typeface="Calibri" panose="020F0502020204030204" pitchFamily="34" charset="0"/>
                <a:ea typeface="Calibri" panose="020F0502020204030204" pitchFamily="34" charset="0"/>
                <a:cs typeface="Arial" panose="020B0604020202020204" pitchFamily="34" charset="0"/>
              </a:rPr>
            </a:br>
            <a:r>
              <a:rPr lang="ar-SA" sz="3200" b="1" u="sng" dirty="0">
                <a:effectLst/>
                <a:latin typeface="Calibri" panose="020F0502020204030204" pitchFamily="34" charset="0"/>
                <a:ea typeface="Calibri" panose="020F0502020204030204" pitchFamily="34" charset="0"/>
                <a:cs typeface="Sultan Medium" pitchFamily="2" charset="-78"/>
              </a:rPr>
              <a:t>مفهوم</a:t>
            </a:r>
            <a:r>
              <a:rPr lang="en-US" sz="3200" b="1" u="sng" dirty="0">
                <a:effectLst/>
                <a:latin typeface="Calibri" panose="020F0502020204030204" pitchFamily="34" charset="0"/>
                <a:ea typeface="Calibri" panose="020F0502020204030204" pitchFamily="34" charset="0"/>
                <a:cs typeface="Sultan Medium" pitchFamily="2" charset="-78"/>
              </a:rPr>
              <a:t> </a:t>
            </a:r>
            <a:r>
              <a:rPr lang="ar-SA" sz="3200" b="1" u="sng" dirty="0">
                <a:effectLst/>
                <a:latin typeface="Calibri" panose="020F0502020204030204" pitchFamily="34" charset="0"/>
                <a:ea typeface="Calibri" panose="020F0502020204030204" pitchFamily="34" charset="0"/>
                <a:cs typeface="Sultan Medium" pitchFamily="2" charset="-78"/>
              </a:rPr>
              <a:t>الأسرة: </a:t>
            </a:r>
            <a:br>
              <a:rPr lang="en-US" sz="3200" dirty="0">
                <a:effectLst/>
                <a:latin typeface="Calibri" panose="020F0502020204030204" pitchFamily="34" charset="0"/>
                <a:ea typeface="Calibri" panose="020F0502020204030204" pitchFamily="34" charset="0"/>
                <a:cs typeface="Sultan Medium" pitchFamily="2" charset="-78"/>
              </a:rPr>
            </a:br>
            <a:r>
              <a:rPr lang="ar-SA" sz="2000" dirty="0">
                <a:effectLst/>
                <a:latin typeface="Calibri" panose="020F0502020204030204" pitchFamily="34" charset="0"/>
                <a:ea typeface="Calibri" panose="020F0502020204030204" pitchFamily="34" charset="0"/>
                <a:cs typeface="Sultan Medium" pitchFamily="2" charset="-78"/>
              </a:rPr>
              <a:t> هي الخلية الاجتماعية الأولى في المجتمع، وعلى صلاحها وقوتها واستقامتها يتوقف صلاحُ المجتمع وقوته وتماسكه، فالمرأة والرجل هما عماد الأسرة؛ إذا صلح كل منهما استطاعا أن يكوِّنا بيتًا نموذجًا على القواعد التي وضعها الإسلام، </a:t>
            </a:r>
            <a:br>
              <a:rPr lang="en-US" sz="2000" dirty="0">
                <a:effectLst/>
                <a:latin typeface="Calibri" panose="020F0502020204030204" pitchFamily="34" charset="0"/>
                <a:ea typeface="Calibri" panose="020F0502020204030204" pitchFamily="34" charset="0"/>
                <a:cs typeface="Sultan Medium" pitchFamily="2" charset="-78"/>
              </a:rPr>
            </a:br>
            <a:r>
              <a:rPr lang="ar-SA" sz="2000" dirty="0">
                <a:effectLst/>
                <a:latin typeface="Calibri" panose="020F0502020204030204" pitchFamily="34" charset="0"/>
                <a:ea typeface="Calibri" panose="020F0502020204030204" pitchFamily="34" charset="0"/>
                <a:cs typeface="Sultan Medium" pitchFamily="2" charset="-78"/>
              </a:rPr>
              <a:t>ومما لا شك فيه أن للأسرة تأثيرًا كبيرًا في تكوين جوانب شخصية الفرد المتعددة، كما أن الفرد يستقي منها عاداته وأخلاقه وطبائعه، ولا يمكن إغفال الوضع الديني للأسرة في تنشئة الأطفال وتربيتهم، فالعلاقة بين أفراد الأسرة والقيام بالعبادات، والتمسك بالشعائر، والتحلي بالخلق الحسن في القول والعمل، والأخذ بالقيم الفاضلة التي تدعو إلى حب الخير وكُره الشر، وغرس القيم الطيبة بين الأطفال، والحرص على مصالح الناس، والكف عن إيذائهم، فكل ذلك يدركه الطفل ويُحسه، ويشعر به من خلال تفاعُله مع اقرانه، بينما ينمو في اتجاه مخالف إذا نشأ في جماعة تهتز فيها القيمُ والمعايير الخلقية السليمة، وتنمو معه بذور الشر والانحراف الخلقي الذي تنعكس آثارُه في مواقف الحياة والمجتمع </a:t>
            </a:r>
            <a:br>
              <a:rPr lang="en-US" sz="2000" dirty="0">
                <a:effectLst/>
                <a:latin typeface="Calibri" panose="020F0502020204030204" pitchFamily="34" charset="0"/>
                <a:ea typeface="Calibri" panose="020F0502020204030204" pitchFamily="34" charset="0"/>
                <a:cs typeface="Sultan Medium" pitchFamily="2" charset="-78"/>
              </a:rPr>
            </a:br>
            <a:br>
              <a:rPr lang="en-US" sz="2000" dirty="0">
                <a:effectLst/>
                <a:latin typeface="Calibri" panose="020F0502020204030204" pitchFamily="34" charset="0"/>
                <a:ea typeface="Calibri" panose="020F0502020204030204" pitchFamily="34" charset="0"/>
                <a:cs typeface="Arial" panose="020B0604020202020204" pitchFamily="34" charset="0"/>
              </a:rPr>
            </a:br>
            <a:r>
              <a:rPr lang="ar-SA" sz="2000" dirty="0">
                <a:effectLst/>
                <a:latin typeface="Calibri" panose="020F0502020204030204" pitchFamily="34" charset="0"/>
                <a:ea typeface="Calibri" panose="020F0502020204030204" pitchFamily="34" charset="0"/>
                <a:cs typeface="Arial" panose="020B0604020202020204" pitchFamily="34" charset="0"/>
              </a:rPr>
              <a:t> </a:t>
            </a:r>
            <a:br>
              <a:rPr lang="en-US" sz="2000" dirty="0">
                <a:effectLst/>
                <a:latin typeface="Calibri" panose="020F0502020204030204" pitchFamily="34" charset="0"/>
                <a:ea typeface="Calibri" panose="020F0502020204030204" pitchFamily="34" charset="0"/>
                <a:cs typeface="Arial" panose="020B0604020202020204" pitchFamily="34" charset="0"/>
              </a:rPr>
            </a:br>
            <a:endParaRPr lang="en-US" sz="2000" dirty="0"/>
          </a:p>
        </p:txBody>
      </p:sp>
    </p:spTree>
    <p:extLst>
      <p:ext uri="{BB962C8B-B14F-4D97-AF65-F5344CB8AC3E}">
        <p14:creationId xmlns:p14="http://schemas.microsoft.com/office/powerpoint/2010/main" val="16419970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2107B0-826E-4E2E-390A-A0CBF1F860F6}"/>
              </a:ext>
            </a:extLst>
          </p:cNvPr>
          <p:cNvSpPr>
            <a:spLocks noGrp="1"/>
          </p:cNvSpPr>
          <p:nvPr>
            <p:ph type="title"/>
          </p:nvPr>
        </p:nvSpPr>
        <p:spPr>
          <a:xfrm>
            <a:off x="622852" y="-119271"/>
            <a:ext cx="10959548" cy="6427305"/>
          </a:xfrm>
        </p:spPr>
        <p:txBody>
          <a:bodyPr/>
          <a:lstStyle/>
          <a:p>
            <a:pPr marL="342900" marR="0" lvl="0" indent="-342900" algn="r" rtl="1">
              <a:lnSpc>
                <a:spcPct val="200000"/>
              </a:lnSpc>
              <a:spcBef>
                <a:spcPts val="0"/>
              </a:spcBef>
              <a:spcAft>
                <a:spcPts val="1000"/>
              </a:spcAft>
              <a:buFont typeface="Symbol" panose="05050102010706020507" pitchFamily="18" charset="2"/>
              <a:buChar char=""/>
            </a:pPr>
            <a:br>
              <a:rPr lang="en-US" sz="1800" b="1" dirty="0">
                <a:effectLst/>
                <a:latin typeface="Calibri" panose="020F0502020204030204" pitchFamily="34" charset="0"/>
                <a:ea typeface="Calibri" panose="020F0502020204030204" pitchFamily="34" charset="0"/>
                <a:cs typeface="Arial" panose="020B0604020202020204" pitchFamily="34" charset="0"/>
              </a:rPr>
            </a:br>
            <a:r>
              <a:rPr lang="ar-SA" sz="3200" b="1" u="sng" dirty="0">
                <a:effectLst/>
                <a:latin typeface="Calibri" panose="020F0502020204030204" pitchFamily="34" charset="0"/>
                <a:ea typeface="Calibri" panose="020F0502020204030204" pitchFamily="34" charset="0"/>
                <a:cs typeface="Arial" panose="020B0604020202020204" pitchFamily="34" charset="0"/>
              </a:rPr>
              <a:t>التماسك الأسري:- </a:t>
            </a:r>
            <a:br>
              <a:rPr lang="en-US" sz="2800" dirty="0">
                <a:effectLst/>
                <a:latin typeface="Calibri" panose="020F0502020204030204" pitchFamily="34" charset="0"/>
                <a:ea typeface="Calibri" panose="020F0502020204030204" pitchFamily="34" charset="0"/>
                <a:cs typeface="Arial" panose="020B0604020202020204" pitchFamily="34" charset="0"/>
              </a:rPr>
            </a:br>
            <a:r>
              <a:rPr lang="ar-SA" sz="2400" dirty="0">
                <a:effectLst/>
                <a:latin typeface="Calibri" panose="020F0502020204030204" pitchFamily="34" charset="0"/>
                <a:ea typeface="Calibri" panose="020F0502020204030204" pitchFamily="34" charset="0"/>
                <a:cs typeface="Sultan Medium" pitchFamily="2" charset="-78"/>
              </a:rPr>
              <a:t> هو حالة من الارتباط التي تسود العلاقات الزوجية والأسرية والتي تشمل جميع جوانبها الحياتية، فالتماسك الأسري له أهمية كبيرة في بناء المجتمعات والحضارات الإنسانية كما أن له أثر واضح في تشكيل السلوك الإنساني.</a:t>
            </a:r>
            <a:br>
              <a:rPr lang="en-US" sz="2400" dirty="0">
                <a:effectLst/>
                <a:latin typeface="Calibri" panose="020F0502020204030204" pitchFamily="34" charset="0"/>
                <a:ea typeface="Calibri" panose="020F0502020204030204" pitchFamily="34" charset="0"/>
                <a:cs typeface="Sultan Medium" pitchFamily="2" charset="-78"/>
              </a:rPr>
            </a:br>
            <a:br>
              <a:rPr lang="en-US" sz="2400" dirty="0">
                <a:effectLst/>
                <a:latin typeface="Calibri" panose="020F0502020204030204" pitchFamily="34" charset="0"/>
                <a:ea typeface="Calibri" panose="020F0502020204030204" pitchFamily="34" charset="0"/>
                <a:cs typeface="Sultan Medium" pitchFamily="2" charset="-78"/>
              </a:rPr>
            </a:br>
            <a:br>
              <a:rPr lang="en-US" sz="2000" dirty="0">
                <a:effectLst/>
                <a:latin typeface="Calibri" panose="020F0502020204030204" pitchFamily="34" charset="0"/>
                <a:ea typeface="Calibri" panose="020F0502020204030204" pitchFamily="34" charset="0"/>
                <a:cs typeface="Arial" panose="020B0604020202020204" pitchFamily="34" charset="0"/>
              </a:rPr>
            </a:br>
            <a:r>
              <a:rPr lang="ar-SA" sz="2000" dirty="0">
                <a:effectLst/>
                <a:latin typeface="Calibri" panose="020F0502020204030204" pitchFamily="34" charset="0"/>
                <a:ea typeface="Calibri" panose="020F0502020204030204" pitchFamily="34" charset="0"/>
                <a:cs typeface="Arial" panose="020B0604020202020204" pitchFamily="34" charset="0"/>
              </a:rPr>
              <a:t> </a:t>
            </a:r>
            <a:br>
              <a:rPr lang="en-US" sz="2000" dirty="0">
                <a:effectLst/>
                <a:latin typeface="Calibri" panose="020F0502020204030204" pitchFamily="34" charset="0"/>
                <a:ea typeface="Calibri" panose="020F0502020204030204" pitchFamily="34" charset="0"/>
                <a:cs typeface="Arial" panose="020B0604020202020204" pitchFamily="34" charset="0"/>
              </a:rPr>
            </a:br>
            <a:endParaRPr lang="en-US" sz="2000" dirty="0"/>
          </a:p>
        </p:txBody>
      </p:sp>
    </p:spTree>
    <p:extLst>
      <p:ext uri="{BB962C8B-B14F-4D97-AF65-F5344CB8AC3E}">
        <p14:creationId xmlns:p14="http://schemas.microsoft.com/office/powerpoint/2010/main" val="517682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2107B0-826E-4E2E-390A-A0CBF1F860F6}"/>
              </a:ext>
            </a:extLst>
          </p:cNvPr>
          <p:cNvSpPr>
            <a:spLocks noGrp="1"/>
          </p:cNvSpPr>
          <p:nvPr>
            <p:ph type="title"/>
          </p:nvPr>
        </p:nvSpPr>
        <p:spPr>
          <a:xfrm>
            <a:off x="344557" y="781878"/>
            <a:ext cx="11940208" cy="6771862"/>
          </a:xfrm>
        </p:spPr>
        <p:txBody>
          <a:bodyPr/>
          <a:lstStyle/>
          <a:p>
            <a:pPr marL="342900" marR="0" lvl="0" indent="-342900" algn="r" rtl="1">
              <a:lnSpc>
                <a:spcPct val="200000"/>
              </a:lnSpc>
              <a:spcBef>
                <a:spcPts val="0"/>
              </a:spcBef>
              <a:spcAft>
                <a:spcPts val="1000"/>
              </a:spcAft>
              <a:buFont typeface="Symbol" panose="05050102010706020507" pitchFamily="18" charset="2"/>
              <a:buChar char=""/>
            </a:pPr>
            <a:br>
              <a:rPr lang="en-US" sz="1800" b="1" dirty="0">
                <a:effectLst/>
                <a:latin typeface="Calibri" panose="020F0502020204030204" pitchFamily="34" charset="0"/>
                <a:ea typeface="Calibri" panose="020F0502020204030204" pitchFamily="34" charset="0"/>
                <a:cs typeface="Arial" panose="020B0604020202020204" pitchFamily="34" charset="0"/>
              </a:rPr>
            </a:br>
            <a:r>
              <a:rPr lang="ar-SA" sz="3200" b="1" u="sng" dirty="0">
                <a:effectLst/>
                <a:latin typeface="Calibri" panose="020F0502020204030204" pitchFamily="34" charset="0"/>
                <a:ea typeface="Calibri" panose="020F0502020204030204" pitchFamily="34" charset="0"/>
                <a:cs typeface="Sultan Medium" pitchFamily="2" charset="-78"/>
              </a:rPr>
              <a:t>تعريف القيم:- </a:t>
            </a:r>
            <a:br>
              <a:rPr lang="en-US" sz="2400" b="1" u="sng" dirty="0">
                <a:effectLst/>
                <a:latin typeface="Calibri" panose="020F0502020204030204" pitchFamily="34" charset="0"/>
                <a:ea typeface="Calibri" panose="020F0502020204030204" pitchFamily="34" charset="0"/>
                <a:cs typeface="Sultan Medium" pitchFamily="2" charset="-78"/>
              </a:rPr>
            </a:br>
            <a:r>
              <a:rPr lang="ar-SA" sz="2000" dirty="0">
                <a:effectLst/>
                <a:latin typeface="Calibri" panose="020F0502020204030204" pitchFamily="34" charset="0"/>
                <a:ea typeface="Calibri" panose="020F0502020204030204" pitchFamily="34" charset="0"/>
                <a:cs typeface="Sultan Medium" pitchFamily="2" charset="-78"/>
              </a:rPr>
              <a:t>هي مجموعة متسقة من الأخلاقيات التي تنظم العلاقات بين أفراد الأسرة مع بعضهم البعض وبين أفراد المجتمع مع بعضهم البعض وتراعي حقوق الآخر في الأمن، والمساواة دون تمييز أو تهميش أو استبعاد وهي مجموعة المبادئ التي تعمل على احترام الانسان لنفسه وللآخرين وصياغة سلوكياته بما يتفق وينسجم مع المبادئ والقواعد العامة التي يؤمن بها بقية أفراد المجتمع. القيم تلك المنظومة التي تحكم حياة الإنسان وتوجه سلوكياته، وهـي ليــست مهمة في حياته فقط، بل لحياة المجتمع، وتعد من أهم الدوافع التي تحرك سلوك الإنسان، فهي التي تحقق رغباته، وتشبع احتياجاته البيولوجية والاجتماعية والنفسية، وتسهم في تشكيل سلوكه وترتبط عنده بمعنى الحياة، والإنسان قلما يقبل على مهنة لا تتفق مع القيم التي تكونت لديه إلا مرغماً.  </a:t>
            </a:r>
            <a:br>
              <a:rPr lang="en-US" sz="2000" dirty="0">
                <a:effectLst/>
                <a:latin typeface="Calibri" panose="020F0502020204030204" pitchFamily="34" charset="0"/>
                <a:ea typeface="Calibri" panose="020F0502020204030204" pitchFamily="34" charset="0"/>
                <a:cs typeface="Sultan Medium" pitchFamily="2" charset="-78"/>
              </a:rPr>
            </a:br>
            <a:br>
              <a:rPr lang="en-US" sz="2000" dirty="0">
                <a:effectLst/>
                <a:latin typeface="Calibri" panose="020F0502020204030204" pitchFamily="34" charset="0"/>
                <a:ea typeface="Calibri" panose="020F0502020204030204" pitchFamily="34" charset="0"/>
                <a:cs typeface="Sultan Medium" pitchFamily="2" charset="-78"/>
              </a:rPr>
            </a:br>
            <a:br>
              <a:rPr lang="en-US" sz="2000" dirty="0">
                <a:effectLst/>
                <a:latin typeface="Calibri" panose="020F0502020204030204" pitchFamily="34" charset="0"/>
                <a:ea typeface="Calibri" panose="020F0502020204030204" pitchFamily="34" charset="0"/>
                <a:cs typeface="Arial" panose="020B0604020202020204" pitchFamily="34" charset="0"/>
              </a:rPr>
            </a:br>
            <a:r>
              <a:rPr lang="ar-SA" sz="2000" dirty="0">
                <a:effectLst/>
                <a:latin typeface="Calibri" panose="020F0502020204030204" pitchFamily="34" charset="0"/>
                <a:ea typeface="Calibri" panose="020F0502020204030204" pitchFamily="34" charset="0"/>
                <a:cs typeface="Arial" panose="020B0604020202020204" pitchFamily="34" charset="0"/>
              </a:rPr>
              <a:t> </a:t>
            </a:r>
            <a:br>
              <a:rPr lang="en-US" sz="2000" dirty="0">
                <a:effectLst/>
                <a:latin typeface="Calibri" panose="020F0502020204030204" pitchFamily="34" charset="0"/>
                <a:ea typeface="Calibri" panose="020F0502020204030204" pitchFamily="34" charset="0"/>
                <a:cs typeface="Arial" panose="020B0604020202020204" pitchFamily="34" charset="0"/>
              </a:rPr>
            </a:br>
            <a:endParaRPr lang="en-US" sz="2000" dirty="0"/>
          </a:p>
        </p:txBody>
      </p:sp>
    </p:spTree>
    <p:extLst>
      <p:ext uri="{BB962C8B-B14F-4D97-AF65-F5344CB8AC3E}">
        <p14:creationId xmlns:p14="http://schemas.microsoft.com/office/powerpoint/2010/main" val="10474898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2107B0-826E-4E2E-390A-A0CBF1F860F6}"/>
              </a:ext>
            </a:extLst>
          </p:cNvPr>
          <p:cNvSpPr>
            <a:spLocks noGrp="1"/>
          </p:cNvSpPr>
          <p:nvPr>
            <p:ph type="title"/>
          </p:nvPr>
        </p:nvSpPr>
        <p:spPr>
          <a:xfrm>
            <a:off x="344557" y="781878"/>
            <a:ext cx="11184834" cy="6771862"/>
          </a:xfrm>
        </p:spPr>
        <p:txBody>
          <a:bodyPr/>
          <a:lstStyle/>
          <a:p>
            <a:pPr marL="342900" indent="-342900" algn="r" rtl="1">
              <a:lnSpc>
                <a:spcPct val="200000"/>
              </a:lnSpc>
              <a:spcBef>
                <a:spcPts val="0"/>
              </a:spcBef>
              <a:buFont typeface="Symbol" panose="05050102010706020507" pitchFamily="18" charset="2"/>
              <a:buChar char=""/>
            </a:pPr>
            <a:r>
              <a:rPr lang="ar-SA" sz="3200" b="1" u="sng" dirty="0">
                <a:effectLst/>
                <a:latin typeface="Calibri" panose="020F0502020204030204" pitchFamily="34" charset="0"/>
                <a:ea typeface="Calibri" panose="020F0502020204030204" pitchFamily="34" charset="0"/>
                <a:cs typeface="Arial" panose="020B0604020202020204" pitchFamily="34" charset="0"/>
              </a:rPr>
              <a:t>العوامل  التي ساعدت على العزوف عن كثير من القيم الأخلاقية: </a:t>
            </a:r>
            <a:br>
              <a:rPr lang="en-US" sz="3200" dirty="0">
                <a:effectLst/>
                <a:latin typeface="Calibri" panose="020F0502020204030204" pitchFamily="34" charset="0"/>
                <a:ea typeface="Calibri" panose="020F0502020204030204" pitchFamily="34" charset="0"/>
                <a:cs typeface="Arial" panose="020B0604020202020204" pitchFamily="34" charset="0"/>
              </a:rPr>
            </a:br>
            <a:r>
              <a:rPr lang="ar-SA" sz="2400" dirty="0">
                <a:effectLst/>
                <a:latin typeface="Calibri" panose="020F0502020204030204" pitchFamily="34" charset="0"/>
                <a:ea typeface="Calibri" panose="020F0502020204030204" pitchFamily="34" charset="0"/>
                <a:cs typeface="Sultan Medium" pitchFamily="2" charset="-78"/>
              </a:rPr>
              <a:t>الصراع  بين الثقافات والأيدولوجيات المختلفة، وتغلغل التيارات الفكرية. </a:t>
            </a:r>
            <a:br>
              <a:rPr lang="en-US" sz="2400" dirty="0">
                <a:effectLst/>
                <a:latin typeface="Calibri" panose="020F0502020204030204" pitchFamily="34" charset="0"/>
                <a:ea typeface="Calibri" panose="020F0502020204030204" pitchFamily="34" charset="0"/>
                <a:cs typeface="Sultan Medium" pitchFamily="2" charset="-78"/>
              </a:rPr>
            </a:br>
            <a:r>
              <a:rPr lang="ar-SA" sz="2400" dirty="0">
                <a:effectLst/>
                <a:latin typeface="Calibri" panose="020F0502020204030204" pitchFamily="34" charset="0"/>
                <a:ea typeface="Calibri" panose="020F0502020204030204" pitchFamily="34" charset="0"/>
                <a:cs typeface="Sultan Medium" pitchFamily="2" charset="-78"/>
              </a:rPr>
              <a:t>زيادة سلوك المنحرفين ، ووجود صور ومظاهر سلبية  مختلفة لمشكلات جديدة، والظواهر غير اخلاقية  المنافية للدين، والانفتاح الإعلامي الثقافي،</a:t>
            </a:r>
            <a:r>
              <a:rPr lang="en-US" sz="2400" dirty="0">
                <a:latin typeface="Calibri" panose="020F0502020204030204" pitchFamily="34" charset="0"/>
                <a:ea typeface="Calibri" panose="020F0502020204030204" pitchFamily="34" charset="0"/>
                <a:cs typeface="Sultan Medium" pitchFamily="2" charset="-78"/>
              </a:rPr>
              <a:t> </a:t>
            </a:r>
            <a:r>
              <a:rPr lang="ar-SA" sz="2400" dirty="0">
                <a:effectLst/>
                <a:latin typeface="Arial" panose="020B0604020202020204" pitchFamily="34" charset="0"/>
                <a:ea typeface="Calibri" panose="020F0502020204030204" pitchFamily="34" charset="0"/>
                <a:cs typeface="Sultan Medium" pitchFamily="2" charset="-78"/>
              </a:rPr>
              <a:t>بروز  العديد من القيم المادية ا</a:t>
            </a:r>
            <a:br>
              <a:rPr lang="en-US" sz="2400" dirty="0">
                <a:effectLst/>
                <a:latin typeface="Calibri" panose="020F0502020204030204" pitchFamily="34" charset="0"/>
                <a:ea typeface="Calibri" panose="020F0502020204030204" pitchFamily="34" charset="0"/>
                <a:cs typeface="Sultan Medium" pitchFamily="2" charset="-78"/>
              </a:rPr>
            </a:br>
            <a:r>
              <a:rPr lang="ar-SA" sz="2400" dirty="0">
                <a:effectLst/>
                <a:latin typeface="Calibri" panose="020F0502020204030204" pitchFamily="34" charset="0"/>
                <a:ea typeface="Calibri" panose="020F0502020204030204" pitchFamily="34" charset="0"/>
                <a:cs typeface="Sultan Medium" pitchFamily="2" charset="-78"/>
              </a:rPr>
              <a:t>وتأتي التربية كأحد أهم الوسائل التي يمكن أن تقوم بمسؤولياتها في هذا الجانب الحيوي من خلال مؤسساتها التربوية التي يفترض فيها أن تتولى غرس  القيم الأخلاقية الفاضلة في نفوس المجتمع</a:t>
            </a:r>
            <a:br>
              <a:rPr lang="en-US" sz="2400" dirty="0">
                <a:effectLst/>
                <a:latin typeface="Calibri" panose="020F0502020204030204" pitchFamily="34" charset="0"/>
                <a:ea typeface="Calibri" panose="020F0502020204030204" pitchFamily="34" charset="0"/>
                <a:cs typeface="Sultan Medium" pitchFamily="2" charset="-78"/>
              </a:rPr>
            </a:br>
            <a:br>
              <a:rPr lang="en-US" sz="2400" dirty="0">
                <a:effectLst/>
                <a:latin typeface="Calibri" panose="020F0502020204030204" pitchFamily="34" charset="0"/>
                <a:ea typeface="Calibri" panose="020F0502020204030204" pitchFamily="34" charset="0"/>
                <a:cs typeface="Sultan Medium" pitchFamily="2" charset="-78"/>
              </a:rPr>
            </a:br>
            <a:br>
              <a:rPr lang="en-US" sz="2400" dirty="0">
                <a:effectLst/>
                <a:latin typeface="Calibri" panose="020F0502020204030204" pitchFamily="34" charset="0"/>
                <a:ea typeface="Calibri" panose="020F0502020204030204" pitchFamily="34" charset="0"/>
                <a:cs typeface="Sultan Medium" pitchFamily="2" charset="-78"/>
              </a:rPr>
            </a:br>
            <a:r>
              <a:rPr lang="ar-SA" sz="2000" dirty="0">
                <a:effectLst/>
                <a:latin typeface="Calibri" panose="020F0502020204030204" pitchFamily="34" charset="0"/>
                <a:ea typeface="Calibri" panose="020F0502020204030204" pitchFamily="34" charset="0"/>
                <a:cs typeface="Arial" panose="020B0604020202020204" pitchFamily="34" charset="0"/>
              </a:rPr>
              <a:t> </a:t>
            </a:r>
            <a:br>
              <a:rPr lang="en-US" sz="2000" dirty="0">
                <a:effectLst/>
                <a:latin typeface="Calibri" panose="020F0502020204030204" pitchFamily="34" charset="0"/>
                <a:ea typeface="Calibri" panose="020F0502020204030204" pitchFamily="34" charset="0"/>
                <a:cs typeface="Arial" panose="020B0604020202020204" pitchFamily="34" charset="0"/>
              </a:rPr>
            </a:br>
            <a:endParaRPr lang="en-US" sz="2000" dirty="0"/>
          </a:p>
        </p:txBody>
      </p:sp>
    </p:spTree>
    <p:extLst>
      <p:ext uri="{BB962C8B-B14F-4D97-AF65-F5344CB8AC3E}">
        <p14:creationId xmlns:p14="http://schemas.microsoft.com/office/powerpoint/2010/main" val="22089975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2107B0-826E-4E2E-390A-A0CBF1F860F6}"/>
              </a:ext>
            </a:extLst>
          </p:cNvPr>
          <p:cNvSpPr>
            <a:spLocks noGrp="1"/>
          </p:cNvSpPr>
          <p:nvPr>
            <p:ph type="title"/>
          </p:nvPr>
        </p:nvSpPr>
        <p:spPr>
          <a:xfrm>
            <a:off x="344557" y="781878"/>
            <a:ext cx="11184834" cy="6771862"/>
          </a:xfrm>
        </p:spPr>
        <p:txBody>
          <a:bodyPr/>
          <a:lstStyle/>
          <a:p>
            <a:pPr marL="228600" marR="0" algn="r" rtl="1">
              <a:lnSpc>
                <a:spcPct val="200000"/>
              </a:lnSpc>
              <a:spcBef>
                <a:spcPts val="0"/>
              </a:spcBef>
              <a:spcAft>
                <a:spcPts val="1000"/>
              </a:spcAft>
            </a:pPr>
            <a:r>
              <a:rPr lang="ar-SA" sz="3200" b="1" dirty="0">
                <a:effectLst/>
                <a:latin typeface="Aptos" panose="020B0004020202020204" pitchFamily="34" charset="0"/>
                <a:ea typeface="Aptos" panose="020B0004020202020204" pitchFamily="34" charset="0"/>
                <a:cs typeface="Sultan Medium" pitchFamily="2" charset="-78"/>
              </a:rPr>
              <a:t>أنواع القيم الأخلاقية في الإسلام كثيرة ومتعددة: -</a:t>
            </a:r>
            <a:br>
              <a:rPr lang="en-US" sz="3200" dirty="0">
                <a:effectLst/>
                <a:latin typeface="Aptos" panose="020B0004020202020204" pitchFamily="34" charset="0"/>
                <a:ea typeface="Aptos" panose="020B0004020202020204" pitchFamily="34" charset="0"/>
                <a:cs typeface="Sultan Medium" pitchFamily="2" charset="-78"/>
              </a:rPr>
            </a:br>
            <a:r>
              <a:rPr lang="ar-SA" sz="2800" dirty="0">
                <a:effectLst/>
                <a:latin typeface="Aptos" panose="020B0004020202020204" pitchFamily="34" charset="0"/>
                <a:ea typeface="Aptos" panose="020B0004020202020204" pitchFamily="34" charset="0"/>
                <a:cs typeface="Sultan Medium" pitchFamily="2" charset="-78"/>
              </a:rPr>
              <a:t>الحياء </a:t>
            </a:r>
            <a:r>
              <a:rPr lang="en-US" sz="2800" dirty="0">
                <a:effectLst/>
                <a:latin typeface="Aptos" panose="020B0004020202020204" pitchFamily="34" charset="0"/>
                <a:ea typeface="Aptos" panose="020B0004020202020204" pitchFamily="34" charset="0"/>
                <a:cs typeface="Sultan Medium" pitchFamily="2" charset="-78"/>
              </a:rPr>
              <a:t> – </a:t>
            </a:r>
            <a:r>
              <a:rPr lang="ar-SA" sz="2800" dirty="0">
                <a:effectLst/>
                <a:latin typeface="Aptos" panose="020B0004020202020204" pitchFamily="34" charset="0"/>
                <a:ea typeface="Aptos" panose="020B0004020202020204" pitchFamily="34" charset="0"/>
                <a:cs typeface="Sultan Medium" pitchFamily="2" charset="-78"/>
              </a:rPr>
              <a:t>الأمانة </a:t>
            </a:r>
            <a:r>
              <a:rPr lang="en-US" sz="2800" dirty="0">
                <a:effectLst/>
                <a:latin typeface="Aptos" panose="020B0004020202020204" pitchFamily="34" charset="0"/>
                <a:ea typeface="Aptos" panose="020B0004020202020204" pitchFamily="34" charset="0"/>
                <a:cs typeface="Sultan Medium" pitchFamily="2" charset="-78"/>
              </a:rPr>
              <a:t> –  </a:t>
            </a:r>
            <a:r>
              <a:rPr lang="ar-SA" sz="2800" dirty="0">
                <a:effectLst/>
                <a:latin typeface="Aptos" panose="020B0004020202020204" pitchFamily="34" charset="0"/>
                <a:ea typeface="Aptos" panose="020B0004020202020204" pitchFamily="34" charset="0"/>
                <a:cs typeface="Sultan Medium" pitchFamily="2" charset="-78"/>
              </a:rPr>
              <a:t>الصدق </a:t>
            </a:r>
            <a:r>
              <a:rPr lang="en-US" sz="2800" dirty="0">
                <a:effectLst/>
                <a:latin typeface="Aptos" panose="020B0004020202020204" pitchFamily="34" charset="0"/>
                <a:ea typeface="Aptos" panose="020B0004020202020204" pitchFamily="34" charset="0"/>
                <a:cs typeface="Sultan Medium" pitchFamily="2" charset="-78"/>
              </a:rPr>
              <a:t> – </a:t>
            </a:r>
            <a:r>
              <a:rPr lang="ar-SA" sz="2800" dirty="0">
                <a:effectLst/>
                <a:latin typeface="Aptos" panose="020B0004020202020204" pitchFamily="34" charset="0"/>
                <a:ea typeface="Aptos" panose="020B0004020202020204" pitchFamily="34" charset="0"/>
                <a:cs typeface="Sultan Medium" pitchFamily="2" charset="-78"/>
              </a:rPr>
              <a:t>الصـبر </a:t>
            </a:r>
            <a:r>
              <a:rPr lang="en-US" sz="2800" dirty="0">
                <a:effectLst/>
                <a:latin typeface="Aptos" panose="020B0004020202020204" pitchFamily="34" charset="0"/>
                <a:ea typeface="Aptos" panose="020B0004020202020204" pitchFamily="34" charset="0"/>
                <a:cs typeface="Sultan Medium" pitchFamily="2" charset="-78"/>
              </a:rPr>
              <a:t> –</a:t>
            </a:r>
            <a:r>
              <a:rPr lang="ar-SA" sz="2800" dirty="0">
                <a:effectLst/>
                <a:latin typeface="Aptos" panose="020B0004020202020204" pitchFamily="34" charset="0"/>
                <a:ea typeface="Aptos" panose="020B0004020202020204" pitchFamily="34" charset="0"/>
                <a:cs typeface="Sultan Medium" pitchFamily="2" charset="-78"/>
              </a:rPr>
              <a:t>الرحمة  </a:t>
            </a:r>
            <a:r>
              <a:rPr lang="en-US" sz="2800" dirty="0">
                <a:effectLst/>
                <a:latin typeface="Aptos" panose="020B0004020202020204" pitchFamily="34" charset="0"/>
                <a:ea typeface="Aptos" panose="020B0004020202020204" pitchFamily="34" charset="0"/>
                <a:cs typeface="Sultan Medium" pitchFamily="2" charset="-78"/>
              </a:rPr>
              <a:t>–</a:t>
            </a:r>
            <a:r>
              <a:rPr lang="ar-SA" sz="2800" dirty="0">
                <a:effectLst/>
                <a:latin typeface="Aptos" panose="020B0004020202020204" pitchFamily="34" charset="0"/>
                <a:ea typeface="Aptos" panose="020B0004020202020204" pitchFamily="34" charset="0"/>
                <a:cs typeface="Sultan Medium" pitchFamily="2" charset="-78"/>
              </a:rPr>
              <a:t>ا لعـدل  </a:t>
            </a:r>
            <a:r>
              <a:rPr lang="en-US" sz="2800" dirty="0">
                <a:effectLst/>
                <a:latin typeface="Aptos" panose="020B0004020202020204" pitchFamily="34" charset="0"/>
                <a:ea typeface="Aptos" panose="020B0004020202020204" pitchFamily="34" charset="0"/>
                <a:cs typeface="Sultan Medium" pitchFamily="2" charset="-78"/>
              </a:rPr>
              <a:t> –</a:t>
            </a:r>
            <a:r>
              <a:rPr lang="ar-SA" sz="2800" dirty="0">
                <a:effectLst/>
                <a:latin typeface="Aptos" panose="020B0004020202020204" pitchFamily="34" charset="0"/>
                <a:ea typeface="Aptos" panose="020B0004020202020204" pitchFamily="34" charset="0"/>
                <a:cs typeface="Sultan Medium" pitchFamily="2" charset="-78"/>
              </a:rPr>
              <a:t>الاعتدال  </a:t>
            </a:r>
            <a:r>
              <a:rPr lang="en-US" sz="2800" dirty="0">
                <a:effectLst/>
                <a:latin typeface="Aptos" panose="020B0004020202020204" pitchFamily="34" charset="0"/>
                <a:ea typeface="Aptos" panose="020B0004020202020204" pitchFamily="34" charset="0"/>
                <a:cs typeface="Sultan Medium" pitchFamily="2" charset="-78"/>
              </a:rPr>
              <a:t>–</a:t>
            </a:r>
            <a:r>
              <a:rPr lang="ar-SA" sz="2800" dirty="0">
                <a:effectLst/>
                <a:latin typeface="Aptos" panose="020B0004020202020204" pitchFamily="34" charset="0"/>
                <a:ea typeface="Aptos" panose="020B0004020202020204" pitchFamily="34" charset="0"/>
                <a:cs typeface="Sultan Medium" pitchFamily="2" charset="-78"/>
              </a:rPr>
              <a:t>التواضع </a:t>
            </a:r>
            <a:r>
              <a:rPr lang="en-US" sz="2800" dirty="0">
                <a:effectLst/>
                <a:latin typeface="Aptos" panose="020B0004020202020204" pitchFamily="34" charset="0"/>
                <a:ea typeface="Aptos" panose="020B0004020202020204" pitchFamily="34" charset="0"/>
                <a:cs typeface="Sultan Medium" pitchFamily="2" charset="-78"/>
              </a:rPr>
              <a:t> – </a:t>
            </a:r>
            <a:r>
              <a:rPr lang="ar-SA" sz="2800" dirty="0">
                <a:effectLst/>
                <a:latin typeface="Aptos" panose="020B0004020202020204" pitchFamily="34" charset="0"/>
                <a:ea typeface="Aptos" panose="020B0004020202020204" pitchFamily="34" charset="0"/>
                <a:cs typeface="Sultan Medium" pitchFamily="2" charset="-78"/>
              </a:rPr>
              <a:t>العفو  الأخوة </a:t>
            </a:r>
            <a:r>
              <a:rPr lang="en-US" sz="2800" dirty="0">
                <a:effectLst/>
                <a:latin typeface="Aptos" panose="020B0004020202020204" pitchFamily="34" charset="0"/>
                <a:ea typeface="Aptos" panose="020B0004020202020204" pitchFamily="34" charset="0"/>
                <a:cs typeface="Sultan Medium" pitchFamily="2" charset="-78"/>
              </a:rPr>
              <a:t>– </a:t>
            </a:r>
            <a:r>
              <a:rPr lang="ar-SA" sz="2800" dirty="0">
                <a:effectLst/>
                <a:latin typeface="Aptos" panose="020B0004020202020204" pitchFamily="34" charset="0"/>
                <a:ea typeface="Aptos" panose="020B0004020202020204" pitchFamily="34" charset="0"/>
                <a:cs typeface="Sultan Medium" pitchFamily="2" charset="-78"/>
              </a:rPr>
              <a:t>عـزة النـفس </a:t>
            </a:r>
            <a:r>
              <a:rPr lang="en-US" sz="2800" dirty="0">
                <a:effectLst/>
                <a:latin typeface="Aptos" panose="020B0004020202020204" pitchFamily="34" charset="0"/>
                <a:ea typeface="Aptos" panose="020B0004020202020204" pitchFamily="34" charset="0"/>
                <a:cs typeface="Sultan Medium" pitchFamily="2" charset="-78"/>
              </a:rPr>
              <a:t>– </a:t>
            </a:r>
            <a:r>
              <a:rPr lang="ar-SA" sz="2800" dirty="0">
                <a:effectLst/>
                <a:latin typeface="Aptos" panose="020B0004020202020204" pitchFamily="34" charset="0"/>
                <a:ea typeface="Aptos" panose="020B0004020202020204" pitchFamily="34" charset="0"/>
                <a:cs typeface="Sultan Medium" pitchFamily="2" charset="-78"/>
              </a:rPr>
              <a:t>النـزاهـة </a:t>
            </a:r>
            <a:r>
              <a:rPr lang="en-US" sz="2800" dirty="0">
                <a:effectLst/>
                <a:latin typeface="Aptos" panose="020B0004020202020204" pitchFamily="34" charset="0"/>
                <a:ea typeface="Aptos" panose="020B0004020202020204" pitchFamily="34" charset="0"/>
                <a:cs typeface="Sultan Medium" pitchFamily="2" charset="-78"/>
              </a:rPr>
              <a:t> – </a:t>
            </a:r>
            <a:r>
              <a:rPr lang="ar-SA" sz="2800" dirty="0">
                <a:effectLst/>
                <a:latin typeface="Aptos" panose="020B0004020202020204" pitchFamily="34" charset="0"/>
                <a:ea typeface="Aptos" panose="020B0004020202020204" pitchFamily="34" charset="0"/>
                <a:cs typeface="Sultan Medium" pitchFamily="2" charset="-78"/>
              </a:rPr>
              <a:t>القناعة  </a:t>
            </a:r>
            <a:r>
              <a:rPr lang="en-US" sz="2800" dirty="0">
                <a:effectLst/>
                <a:latin typeface="Aptos" panose="020B0004020202020204" pitchFamily="34" charset="0"/>
                <a:ea typeface="Aptos" panose="020B0004020202020204" pitchFamily="34" charset="0"/>
                <a:cs typeface="Sultan Medium" pitchFamily="2" charset="-78"/>
              </a:rPr>
              <a:t> –</a:t>
            </a:r>
            <a:r>
              <a:rPr lang="ar-SA" sz="2800" dirty="0">
                <a:effectLst/>
                <a:latin typeface="Aptos" panose="020B0004020202020204" pitchFamily="34" charset="0"/>
                <a:ea typeface="Aptos" panose="020B0004020202020204" pitchFamily="34" charset="0"/>
                <a:cs typeface="Sultan Medium" pitchFamily="2" charset="-78"/>
              </a:rPr>
              <a:t>العفة </a:t>
            </a:r>
            <a:r>
              <a:rPr lang="en-US" sz="2800" dirty="0">
                <a:effectLst/>
                <a:latin typeface="Aptos" panose="020B0004020202020204" pitchFamily="34" charset="0"/>
                <a:ea typeface="Aptos" panose="020B0004020202020204" pitchFamily="34" charset="0"/>
                <a:cs typeface="Sultan Medium" pitchFamily="2" charset="-78"/>
              </a:rPr>
              <a:t> – </a:t>
            </a:r>
            <a:r>
              <a:rPr lang="ar-SA" sz="2800" dirty="0">
                <a:effectLst/>
                <a:latin typeface="Aptos" panose="020B0004020202020204" pitchFamily="34" charset="0"/>
                <a:ea typeface="Aptos" panose="020B0004020202020204" pitchFamily="34" charset="0"/>
                <a:cs typeface="Sultan Medium" pitchFamily="2" charset="-78"/>
              </a:rPr>
              <a:t>الاستعلاء على الهوى</a:t>
            </a:r>
            <a:br>
              <a:rPr lang="en-US" sz="2800" dirty="0">
                <a:effectLst/>
                <a:latin typeface="Aptos" panose="020B0004020202020204" pitchFamily="34" charset="0"/>
                <a:ea typeface="Aptos" panose="020B0004020202020204" pitchFamily="34" charset="0"/>
                <a:cs typeface="Sultan Medium" pitchFamily="2" charset="-78"/>
              </a:rPr>
            </a:br>
            <a:r>
              <a:rPr lang="ar-SA" sz="2800" dirty="0">
                <a:effectLst/>
                <a:latin typeface="Aptos" panose="020B0004020202020204" pitchFamily="34" charset="0"/>
                <a:ea typeface="Aptos" panose="020B0004020202020204" pitchFamily="34" charset="0"/>
                <a:cs typeface="Sultan Medium" pitchFamily="2" charset="-78"/>
              </a:rPr>
              <a:t>فجميع هذه القيم واعادة تفعليها والعناية بها في محيط الأسرة كفيل بمشيئة الله أن يجعل من الأسرة سد لمواجهة التحديات.</a:t>
            </a:r>
            <a:br>
              <a:rPr lang="en-US" sz="2800" dirty="0">
                <a:effectLst/>
                <a:latin typeface="Aptos" panose="020B0004020202020204" pitchFamily="34" charset="0"/>
                <a:ea typeface="Aptos" panose="020B0004020202020204" pitchFamily="34" charset="0"/>
                <a:cs typeface="Sultan Medium" pitchFamily="2" charset="-78"/>
              </a:rPr>
            </a:br>
            <a:r>
              <a:rPr lang="en-US" sz="2800" dirty="0">
                <a:effectLst/>
                <a:latin typeface="Aptos" panose="020B0004020202020204" pitchFamily="34" charset="0"/>
                <a:ea typeface="Aptos" panose="020B0004020202020204" pitchFamily="34" charset="0"/>
                <a:cs typeface="Sultan Medium" pitchFamily="2" charset="-78"/>
              </a:rPr>
              <a:t> </a:t>
            </a:r>
            <a:br>
              <a:rPr lang="en-US" sz="2800" dirty="0">
                <a:effectLst/>
                <a:latin typeface="Aptos" panose="020B0004020202020204" pitchFamily="34" charset="0"/>
                <a:ea typeface="Aptos" panose="020B0004020202020204" pitchFamily="34" charset="0"/>
                <a:cs typeface="Sultan Medium" pitchFamily="2" charset="-78"/>
              </a:rPr>
            </a:br>
            <a:br>
              <a:rPr lang="en-US" sz="2400" dirty="0">
                <a:effectLst/>
                <a:latin typeface="Calibri" panose="020F0502020204030204" pitchFamily="34" charset="0"/>
                <a:ea typeface="Calibri" panose="020F0502020204030204" pitchFamily="34" charset="0"/>
                <a:cs typeface="Sultan Medium" pitchFamily="2" charset="-78"/>
              </a:rPr>
            </a:br>
            <a:r>
              <a:rPr lang="ar-SA" sz="2000" dirty="0">
                <a:effectLst/>
                <a:latin typeface="Calibri" panose="020F0502020204030204" pitchFamily="34" charset="0"/>
                <a:ea typeface="Calibri" panose="020F0502020204030204" pitchFamily="34" charset="0"/>
                <a:cs typeface="Arial" panose="020B0604020202020204" pitchFamily="34" charset="0"/>
              </a:rPr>
              <a:t> </a:t>
            </a:r>
            <a:br>
              <a:rPr lang="en-US" sz="2000" dirty="0">
                <a:effectLst/>
                <a:latin typeface="Calibri" panose="020F0502020204030204" pitchFamily="34" charset="0"/>
                <a:ea typeface="Calibri" panose="020F0502020204030204" pitchFamily="34" charset="0"/>
                <a:cs typeface="Arial" panose="020B0604020202020204" pitchFamily="34" charset="0"/>
              </a:rPr>
            </a:br>
            <a:endParaRPr lang="en-US" sz="2000" dirty="0"/>
          </a:p>
        </p:txBody>
      </p:sp>
    </p:spTree>
    <p:extLst>
      <p:ext uri="{BB962C8B-B14F-4D97-AF65-F5344CB8AC3E}">
        <p14:creationId xmlns:p14="http://schemas.microsoft.com/office/powerpoint/2010/main" val="30411242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2107B0-826E-4E2E-390A-A0CBF1F860F6}"/>
              </a:ext>
            </a:extLst>
          </p:cNvPr>
          <p:cNvSpPr>
            <a:spLocks noGrp="1"/>
          </p:cNvSpPr>
          <p:nvPr>
            <p:ph type="title"/>
          </p:nvPr>
        </p:nvSpPr>
        <p:spPr>
          <a:xfrm>
            <a:off x="129396" y="781878"/>
            <a:ext cx="11399995" cy="6771862"/>
          </a:xfrm>
        </p:spPr>
        <p:txBody>
          <a:bodyPr/>
          <a:lstStyle/>
          <a:p>
            <a:pPr marL="342900" marR="0" lvl="0" indent="-342900" algn="r" rtl="1">
              <a:lnSpc>
                <a:spcPct val="200000"/>
              </a:lnSpc>
              <a:spcBef>
                <a:spcPts val="0"/>
              </a:spcBef>
              <a:spcAft>
                <a:spcPts val="1000"/>
              </a:spcAft>
              <a:buFont typeface="Symbol" panose="05050102010706020507" pitchFamily="18" charset="2"/>
              <a:buChar char=""/>
            </a:pPr>
            <a:r>
              <a:rPr lang="ar-SA" sz="2400" b="1" u="sng" dirty="0">
                <a:effectLst/>
                <a:latin typeface="Calibri" panose="020F0502020204030204" pitchFamily="34" charset="0"/>
                <a:ea typeface="Calibri" panose="020F0502020204030204" pitchFamily="34" charset="0"/>
                <a:cs typeface="Sultan Medium" pitchFamily="2" charset="-78"/>
              </a:rPr>
              <a:t>دور الاسرة في تربية أبناءها :- </a:t>
            </a:r>
            <a:br>
              <a:rPr lang="en-US" sz="1800" dirty="0">
                <a:effectLst/>
                <a:latin typeface="Calibri" panose="020F0502020204030204" pitchFamily="34" charset="0"/>
                <a:ea typeface="Calibri" panose="020F0502020204030204" pitchFamily="34" charset="0"/>
                <a:cs typeface="Sultan Medium" pitchFamily="2" charset="-78"/>
              </a:rPr>
            </a:br>
            <a:r>
              <a:rPr lang="ar-SA" sz="1800" dirty="0">
                <a:effectLst/>
                <a:latin typeface="Calibri" panose="020F0502020204030204" pitchFamily="34" charset="0"/>
                <a:ea typeface="Calibri" panose="020F0502020204030204" pitchFamily="34" charset="0"/>
                <a:cs typeface="Sultan Medium" pitchFamily="2" charset="-78"/>
              </a:rPr>
              <a:t>باتت الحاجة ملحة لاستعادة الأسرة دورها في تربية أولادها من خلال :- </a:t>
            </a:r>
            <a:br>
              <a:rPr lang="en-US" sz="1800" dirty="0">
                <a:effectLst/>
                <a:latin typeface="Calibri" panose="020F0502020204030204" pitchFamily="34" charset="0"/>
                <a:ea typeface="Calibri" panose="020F0502020204030204" pitchFamily="34" charset="0"/>
                <a:cs typeface="Sultan Medium" pitchFamily="2" charset="-78"/>
              </a:rPr>
            </a:br>
            <a:r>
              <a:rPr lang="ar-SA" sz="1800" dirty="0">
                <a:effectLst/>
                <a:latin typeface="Calibri" panose="020F0502020204030204" pitchFamily="34" charset="0"/>
                <a:ea typeface="Calibri" panose="020F0502020204030204" pitchFamily="34" charset="0"/>
                <a:cs typeface="Sultan Medium" pitchFamily="2" charset="-78"/>
              </a:rPr>
              <a:t> مراقبة تصرفاتهم بلطف </a:t>
            </a:r>
            <a:br>
              <a:rPr lang="en-US" sz="1800" dirty="0">
                <a:effectLst/>
                <a:latin typeface="Calibri" panose="020F0502020204030204" pitchFamily="34" charset="0"/>
                <a:ea typeface="Calibri" panose="020F0502020204030204" pitchFamily="34" charset="0"/>
                <a:cs typeface="Sultan Medium" pitchFamily="2" charset="-78"/>
              </a:rPr>
            </a:br>
            <a:r>
              <a:rPr lang="ar-SA" sz="1800" dirty="0">
                <a:effectLst/>
                <a:latin typeface="Calibri" panose="020F0502020204030204" pitchFamily="34" charset="0"/>
                <a:ea typeface="Calibri" panose="020F0502020204030204" pitchFamily="34" charset="0"/>
                <a:cs typeface="Sultan Medium" pitchFamily="2" charset="-78"/>
              </a:rPr>
              <a:t>توجيههم لتدارك أخطاء ممارساتهم في إطار النصح والإرشاد</a:t>
            </a:r>
            <a:br>
              <a:rPr lang="en-US" sz="1800" dirty="0">
                <a:effectLst/>
                <a:latin typeface="Calibri" panose="020F0502020204030204" pitchFamily="34" charset="0"/>
                <a:ea typeface="Calibri" panose="020F0502020204030204" pitchFamily="34" charset="0"/>
                <a:cs typeface="Sultan Medium" pitchFamily="2" charset="-78"/>
              </a:rPr>
            </a:br>
            <a:r>
              <a:rPr lang="ar-SA" sz="1800" dirty="0">
                <a:effectLst/>
                <a:latin typeface="Calibri" panose="020F0502020204030204" pitchFamily="34" charset="0"/>
                <a:ea typeface="Calibri" panose="020F0502020204030204" pitchFamily="34" charset="0"/>
                <a:cs typeface="Sultan Medium" pitchFamily="2" charset="-78"/>
              </a:rPr>
              <a:t>وحمايتهم من أنفسهم ومن أصدقاء السوء</a:t>
            </a:r>
            <a:br>
              <a:rPr lang="en-US" sz="1800" dirty="0">
                <a:effectLst/>
                <a:latin typeface="Calibri" panose="020F0502020204030204" pitchFamily="34" charset="0"/>
                <a:ea typeface="Calibri" panose="020F0502020204030204" pitchFamily="34" charset="0"/>
                <a:cs typeface="Sultan Medium" pitchFamily="2" charset="-78"/>
              </a:rPr>
            </a:br>
            <a:r>
              <a:rPr lang="ar-SA" sz="1800" dirty="0">
                <a:effectLst/>
                <a:latin typeface="Calibri" panose="020F0502020204030204" pitchFamily="34" charset="0"/>
                <a:ea typeface="Calibri" panose="020F0502020204030204" pitchFamily="34" charset="0"/>
                <a:cs typeface="Sultan Medium" pitchFamily="2" charset="-78"/>
              </a:rPr>
              <a:t> وغرس الأخلاق الحميدة والقيم النبيلة المستمدة من ثقافتنا النقية وشرعنا الحنيف وعاداتنا وتقاليدنا المجتمعية المنضبطة في نفوسهم،</a:t>
            </a:r>
            <a:br>
              <a:rPr lang="en-US" sz="1800" dirty="0">
                <a:effectLst/>
                <a:latin typeface="Calibri" panose="020F0502020204030204" pitchFamily="34" charset="0"/>
                <a:ea typeface="Calibri" panose="020F0502020204030204" pitchFamily="34" charset="0"/>
                <a:cs typeface="Sultan Medium" pitchFamily="2" charset="-78"/>
              </a:rPr>
            </a:br>
            <a:r>
              <a:rPr lang="ar-SA" sz="1800" dirty="0">
                <a:effectLst/>
                <a:latin typeface="Calibri" panose="020F0502020204030204" pitchFamily="34" charset="0"/>
                <a:ea typeface="Calibri" panose="020F0502020204030204" pitchFamily="34" charset="0"/>
                <a:cs typeface="Sultan Medium" pitchFamily="2" charset="-78"/>
              </a:rPr>
              <a:t>من الضروري كذلك استعادة جلسات الحوار التي تناقش فيها الأسرة أحوالها وتعالج مشكلاتها، تتدارس فيها سيرة رسولنا صلى الله عليه وسلم وصحابته رضوان الله عليهم وتستخلص منها الدروس والعِبر، وعلى أولياء الأمور حث أبنائهم على الطهارة والفضيلة واصطحابهم إلى بيوت الله .</a:t>
            </a:r>
            <a:br>
              <a:rPr lang="en-US" sz="1800" dirty="0">
                <a:effectLst/>
                <a:latin typeface="Calibri" panose="020F0502020204030204" pitchFamily="34" charset="0"/>
                <a:ea typeface="Calibri" panose="020F0502020204030204" pitchFamily="34" charset="0"/>
                <a:cs typeface="Sultan Medium" pitchFamily="2" charset="-78"/>
              </a:rPr>
            </a:br>
            <a:br>
              <a:rPr lang="en-US" sz="2400" dirty="0">
                <a:effectLst/>
                <a:latin typeface="Calibri" panose="020F0502020204030204" pitchFamily="34" charset="0"/>
                <a:ea typeface="Calibri" panose="020F0502020204030204" pitchFamily="34" charset="0"/>
                <a:cs typeface="Sultan Medium" pitchFamily="2" charset="-78"/>
              </a:rPr>
            </a:br>
            <a:r>
              <a:rPr lang="ar-SA" sz="2000" dirty="0">
                <a:effectLst/>
                <a:latin typeface="Calibri" panose="020F0502020204030204" pitchFamily="34" charset="0"/>
                <a:ea typeface="Calibri" panose="020F0502020204030204" pitchFamily="34" charset="0"/>
                <a:cs typeface="Arial" panose="020B0604020202020204" pitchFamily="34" charset="0"/>
              </a:rPr>
              <a:t> </a:t>
            </a:r>
            <a:br>
              <a:rPr lang="en-US" sz="2000" dirty="0">
                <a:effectLst/>
                <a:latin typeface="Calibri" panose="020F0502020204030204" pitchFamily="34" charset="0"/>
                <a:ea typeface="Calibri" panose="020F0502020204030204" pitchFamily="34" charset="0"/>
                <a:cs typeface="Arial" panose="020B0604020202020204" pitchFamily="34" charset="0"/>
              </a:rPr>
            </a:br>
            <a:endParaRPr lang="en-US" sz="2000" dirty="0"/>
          </a:p>
        </p:txBody>
      </p:sp>
    </p:spTree>
    <p:extLst>
      <p:ext uri="{BB962C8B-B14F-4D97-AF65-F5344CB8AC3E}">
        <p14:creationId xmlns:p14="http://schemas.microsoft.com/office/powerpoint/2010/main" val="26172576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2107B0-826E-4E2E-390A-A0CBF1F860F6}"/>
              </a:ext>
            </a:extLst>
          </p:cNvPr>
          <p:cNvSpPr>
            <a:spLocks noGrp="1"/>
          </p:cNvSpPr>
          <p:nvPr>
            <p:ph type="title"/>
          </p:nvPr>
        </p:nvSpPr>
        <p:spPr>
          <a:xfrm>
            <a:off x="344557" y="-1716657"/>
            <a:ext cx="11184834" cy="9270397"/>
          </a:xfrm>
        </p:spPr>
        <p:txBody>
          <a:bodyPr/>
          <a:lstStyle/>
          <a:p>
            <a:pPr marL="342900" marR="0" lvl="0" indent="-342900" algn="r" rtl="1">
              <a:lnSpc>
                <a:spcPct val="200000"/>
              </a:lnSpc>
              <a:spcBef>
                <a:spcPts val="0"/>
              </a:spcBef>
              <a:spcAft>
                <a:spcPts val="1000"/>
              </a:spcAft>
              <a:buFont typeface="Symbol" panose="05050102010706020507" pitchFamily="18" charset="2"/>
              <a:buChar char=""/>
            </a:pPr>
            <a:r>
              <a:rPr lang="ar-SA" sz="2800" b="1" u="sng" dirty="0">
                <a:effectLst/>
                <a:latin typeface="Calibri" panose="020F0502020204030204" pitchFamily="34" charset="0"/>
                <a:ea typeface="Calibri" panose="020F0502020204030204" pitchFamily="34" charset="0"/>
                <a:cs typeface="Sultan Medium" pitchFamily="2" charset="-78"/>
              </a:rPr>
              <a:t>كيف تتحدد القيم التي تنميها الأسرة في الأبناء </a:t>
            </a:r>
            <a:br>
              <a:rPr lang="en-US" sz="1800" dirty="0">
                <a:effectLst/>
                <a:latin typeface="Calibri" panose="020F0502020204030204" pitchFamily="34" charset="0"/>
                <a:ea typeface="Calibri" panose="020F0502020204030204" pitchFamily="34" charset="0"/>
                <a:cs typeface="Sultan Medium" pitchFamily="2" charset="-78"/>
              </a:rPr>
            </a:br>
            <a:r>
              <a:rPr lang="ar-SA" sz="2400" dirty="0">
                <a:effectLst/>
                <a:latin typeface="Calibri" panose="020F0502020204030204" pitchFamily="34" charset="0"/>
                <a:ea typeface="Calibri" panose="020F0502020204030204" pitchFamily="34" charset="0"/>
                <a:cs typeface="Sultan Medium" pitchFamily="2" charset="-78"/>
              </a:rPr>
              <a:t>تعد الأسرة دعامة لغرس الأخلاق وضبط سلوك الأفراد، وتختلف المجتمعات فيما بينها في الأساليب التي تتبعها وكذلك في القيم التي تتبناها، وكذلك تختلف تلك الأساليب بين أسرة وأخرى تبعًا لعدة عوامل</a:t>
            </a:r>
            <a:br>
              <a:rPr lang="en-US" sz="2400" dirty="0">
                <a:effectLst/>
                <a:latin typeface="Calibri" panose="020F0502020204030204" pitchFamily="34" charset="0"/>
                <a:ea typeface="Calibri" panose="020F0502020204030204" pitchFamily="34" charset="0"/>
                <a:cs typeface="Sultan Medium" pitchFamily="2" charset="-78"/>
              </a:rPr>
            </a:br>
            <a:r>
              <a:rPr lang="ar-SA" sz="2400" dirty="0">
                <a:effectLst/>
                <a:latin typeface="Calibri" panose="020F0502020204030204" pitchFamily="34" charset="0"/>
                <a:ea typeface="Calibri" panose="020F0502020204030204" pitchFamily="34" charset="0"/>
                <a:cs typeface="Sultan Medium" pitchFamily="2" charset="-78"/>
              </a:rPr>
              <a:t> </a:t>
            </a:r>
            <a:endParaRPr lang="en-US" sz="2400" dirty="0">
              <a:effectLst/>
              <a:latin typeface="Calibri" panose="020F0502020204030204" pitchFamily="34" charset="0"/>
              <a:ea typeface="Calibri" panose="020F0502020204030204" pitchFamily="34" charset="0"/>
              <a:cs typeface="Sultan Medium" pitchFamily="2" charset="-78"/>
            </a:endParaRPr>
          </a:p>
        </p:txBody>
      </p:sp>
    </p:spTree>
    <p:extLst>
      <p:ext uri="{BB962C8B-B14F-4D97-AF65-F5344CB8AC3E}">
        <p14:creationId xmlns:p14="http://schemas.microsoft.com/office/powerpoint/2010/main" val="184389055"/>
      </p:ext>
    </p:extLst>
  </p:cSld>
  <p:clrMapOvr>
    <a:masterClrMapping/>
  </p:clrMapOvr>
</p:sld>
</file>

<file path=ppt/theme/theme1.xml><?xml version="1.0" encoding="utf-8"?>
<a:theme xmlns:a="http://schemas.openxmlformats.org/drawingml/2006/main" name="OffsetVTI">
  <a:themeElements>
    <a:clrScheme name="Custom 20">
      <a:dk1>
        <a:srgbClr val="000000"/>
      </a:dk1>
      <a:lt1>
        <a:sysClr val="window" lastClr="FFFFFF"/>
      </a:lt1>
      <a:dk2>
        <a:srgbClr val="2C3948"/>
      </a:dk2>
      <a:lt2>
        <a:srgbClr val="F4F4F4"/>
      </a:lt2>
      <a:accent1>
        <a:srgbClr val="F49D90"/>
      </a:accent1>
      <a:accent2>
        <a:srgbClr val="D6947C"/>
      </a:accent2>
      <a:accent3>
        <a:srgbClr val="BF8484"/>
      </a:accent3>
      <a:accent4>
        <a:srgbClr val="96A9AA"/>
      </a:accent4>
      <a:accent5>
        <a:srgbClr val="DD796C"/>
      </a:accent5>
      <a:accent6>
        <a:srgbClr val="D09145"/>
      </a:accent6>
      <a:hlink>
        <a:srgbClr val="DF686A"/>
      </a:hlink>
      <a:folHlink>
        <a:srgbClr val="F93F1C"/>
      </a:folHlink>
    </a:clrScheme>
    <a:fontScheme name="Dante">
      <a:majorFont>
        <a:latin typeface="Dante"/>
        <a:ea typeface=""/>
        <a:cs typeface=""/>
      </a:majorFont>
      <a:minorFont>
        <a:latin typeface="Dan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setVTI" id="{17A3166B-76FF-4669-8F6D-D4251AE158D8}" vid="{4532814A-B5F8-4CFD-BC69-A007D492DA4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B665E41-66EB-401D-940D-8E7024721BE5}">
  <ds:schemaRefs>
    <ds:schemaRef ds:uri="http://schemas.microsoft.com/sharepoint/v3/contenttype/forms"/>
  </ds:schemaRefs>
</ds:datastoreItem>
</file>

<file path=customXml/itemProps2.xml><?xml version="1.0" encoding="utf-8"?>
<ds:datastoreItem xmlns:ds="http://schemas.openxmlformats.org/officeDocument/2006/customXml" ds:itemID="{E3B37DAF-AFAF-4561-A80B-C76198EBD319}">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3.xml><?xml version="1.0" encoding="utf-8"?>
<ds:datastoreItem xmlns:ds="http://schemas.openxmlformats.org/officeDocument/2006/customXml" ds:itemID="{A29436BC-77AE-4AEE-A282-4E162A1CAA7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
  <TotalTime>428</TotalTime>
  <Words>1202</Words>
  <Application>Microsoft Office PowerPoint</Application>
  <PresentationFormat>Widescreen</PresentationFormat>
  <Paragraphs>26</Paragraphs>
  <Slides>13</Slides>
  <Notes>13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Aptos</vt:lpstr>
      <vt:lpstr>Arial</vt:lpstr>
      <vt:lpstr>Calibri</vt:lpstr>
      <vt:lpstr>Dante</vt:lpstr>
      <vt:lpstr>Dante (Headings)2</vt:lpstr>
      <vt:lpstr>Sultan Medium</vt:lpstr>
      <vt:lpstr>Symbol</vt:lpstr>
      <vt:lpstr>Wingdings 2</vt:lpstr>
      <vt:lpstr>OffsetVTI</vt:lpstr>
      <vt:lpstr>  تعزيز القيم الأخلاقية الإيجابية والتماسك الأسري في بناء مؤسسات الاسرة الخليجية المستدامة  اعداد الدكتورة  مريم سعود العازمي - استشاري نفسي وتربوي دولة الكويت      </vt:lpstr>
      <vt:lpstr>  تعتبر الأسرة هي الممثل الأول للثقافة، وهي أقوى الجماعات تأثيراً في سلوك الأفراد، وهي المدرسة الاجتماعية الأولى للطفل، والعامل الأول في صبغ سلوكه بصبغة اجتماعية، فتشرف على توجيه سلوكه، وتكوين شخصيته، فهي العامل الأشد تأثيرًا في تشكيل شخصية الطفل، وتحديد معالم السلوك الاجتماعي لديه، حيث إن العلاقة الانفعالية والاجتماعية بين الطفل وأفراد أسرته تجعل منهم عناصر لها دلالة خاصة في حياته النفسية. لذا يرتبط أمن الأسرة ارتباطا وثيقا بعقيدة المجتمع ومدى تفعيل دورها في الأسرة، باعتبارها صمام أمان، ولا يمكن أن يتحقق ذلك بدون عقيدة وإيمان راسخ يحافظ على مقوماتها بالإضافة إلى الجانب الأخلاقي الذي يحافظ على مسار قيم الأسرة والمجتمع فلا بد من  ترسيخ الأمن الأسري والمحافظة على مقوماته في ظل ما أفرزته العولمة من مخاطر تهدد استقرار الأسرة، ومن ثم المجتمع بأسره، وذلك من خلال تفعيل دور القيم الإيمانية والأخلاقية.     </vt:lpstr>
      <vt:lpstr>    مفهوم الأسرة:   هي الخلية الاجتماعية الأولى في المجتمع، وعلى صلاحها وقوتها واستقامتها يتوقف صلاحُ المجتمع وقوته وتماسكه، فالمرأة والرجل هما عماد الأسرة؛ إذا صلح كل منهما استطاعا أن يكوِّنا بيتًا نموذجًا على القواعد التي وضعها الإسلام،  ومما لا شك فيه أن للأسرة تأثيرًا كبيرًا في تكوين جوانب شخصية الفرد المتعددة، كما أن الفرد يستقي منها عاداته وأخلاقه وطبائعه، ولا يمكن إغفال الوضع الديني للأسرة في تنشئة الأطفال وتربيتهم، فالعلاقة بين أفراد الأسرة والقيام بالعبادات، والتمسك بالشعائر، والتحلي بالخلق الحسن في القول والعمل، والأخذ بالقيم الفاضلة التي تدعو إلى حب الخير وكُره الشر، وغرس القيم الطيبة بين الأطفال، والحرص على مصالح الناس، والكف عن إيذائهم، فكل ذلك يدركه الطفل ويُحسه، ويشعر به من خلال تفاعُله مع اقرانه، بينما ينمو في اتجاه مخالف إذا نشأ في جماعة تهتز فيها القيمُ والمعايير الخلقية السليمة، وتنمو معه بذور الشر والانحراف الخلقي الذي تنعكس آثارُه في مواقف الحياة والمجتمع     </vt:lpstr>
      <vt:lpstr> التماسك الأسري:-   هو حالة من الارتباط التي تسود العلاقات الزوجية والأسرية والتي تشمل جميع جوانبها الحياتية، فالتماسك الأسري له أهمية كبيرة في بناء المجتمعات والحضارات الإنسانية كما أن له أثر واضح في تشكيل السلوك الإنساني.     </vt:lpstr>
      <vt:lpstr> تعريف القيم:-  هي مجموعة متسقة من الأخلاقيات التي تنظم العلاقات بين أفراد الأسرة مع بعضهم البعض وبين أفراد المجتمع مع بعضهم البعض وتراعي حقوق الآخر في الأمن، والمساواة دون تمييز أو تهميش أو استبعاد وهي مجموعة المبادئ التي تعمل على احترام الانسان لنفسه وللآخرين وصياغة سلوكياته بما يتفق وينسجم مع المبادئ والقواعد العامة التي يؤمن بها بقية أفراد المجتمع. القيم تلك المنظومة التي تحكم حياة الإنسان وتوجه سلوكياته، وهـي ليــست مهمة في حياته فقط، بل لحياة المجتمع، وتعد من أهم الدوافع التي تحرك سلوك الإنسان، فهي التي تحقق رغباته، وتشبع احتياجاته البيولوجية والاجتماعية والنفسية، وتسهم في تشكيل سلوكه وترتبط عنده بمعنى الحياة، والإنسان قلما يقبل على مهنة لا تتفق مع القيم التي تكونت لديه إلا مرغماً.       </vt:lpstr>
      <vt:lpstr>العوامل  التي ساعدت على العزوف عن كثير من القيم الأخلاقية:  الصراع  بين الثقافات والأيدولوجيات المختلفة، وتغلغل التيارات الفكرية.  زيادة سلوك المنحرفين ، ووجود صور ومظاهر سلبية  مختلفة لمشكلات جديدة، والظواهر غير اخلاقية  المنافية للدين، والانفتاح الإعلامي الثقافي، بروز  العديد من القيم المادية ا وتأتي التربية كأحد أهم الوسائل التي يمكن أن تقوم بمسؤولياتها في هذا الجانب الحيوي من خلال مؤسساتها التربوية التي يفترض فيها أن تتولى غرس  القيم الأخلاقية الفاضلة في نفوس المجتمع     </vt:lpstr>
      <vt:lpstr>أنواع القيم الأخلاقية في الإسلام كثيرة ومتعددة: - الحياء  – الأمانة  –  الصدق  – الصـبر  –الرحمة  –ا لعـدل   –الاعتدال  –التواضع  – العفو  الأخوة – عـزة النـفس – النـزاهـة  – القناعة   –العفة  – الاستعلاء على الهوى فجميع هذه القيم واعادة تفعليها والعناية بها في محيط الأسرة كفيل بمشيئة الله أن يجعل من الأسرة سد لمواجهة التحديات.      </vt:lpstr>
      <vt:lpstr>دور الاسرة في تربية أبناءها :-  باتت الحاجة ملحة لاستعادة الأسرة دورها في تربية أولادها من خلال :-   مراقبة تصرفاتهم بلطف  توجيههم لتدارك أخطاء ممارساتهم في إطار النصح والإرشاد وحمايتهم من أنفسهم ومن أصدقاء السوء  وغرس الأخلاق الحميدة والقيم النبيلة المستمدة من ثقافتنا النقية وشرعنا الحنيف وعاداتنا وتقاليدنا المجتمعية المنضبطة في نفوسهم، من الضروري كذلك استعادة جلسات الحوار التي تناقش فيها الأسرة أحوالها وتعالج مشكلاتها، تتدارس فيها سيرة رسولنا صلى الله عليه وسلم وصحابته رضوان الله عليهم وتستخلص منها الدروس والعِبر، وعلى أولياء الأمور حث أبنائهم على الطهارة والفضيلة واصطحابهم إلى بيوت الله .    </vt:lpstr>
      <vt:lpstr>كيف تتحدد القيم التي تنميها الأسرة في الأبناء  تعد الأسرة دعامة لغرس الأخلاق وضبط سلوك الأفراد، وتختلف المجتمعات فيما بينها في الأساليب التي تتبعها وكذلك في القيم التي تتبناها، وكذلك تختلف تلك الأساليب بين أسرة وأخرى تبعًا لعدة عوامل  </vt:lpstr>
      <vt:lpstr>الموروثات الموجودة لدى الأبوين والمكتسبة منذ الطفولة. المستوى الاقتصادي والاجتماعي للأسرة. المستوى التعليمي والثقافي للوالدين. الديانة والقيم التي يتبناها المجتمع الذي تعيش فيه الأسرة. الخبرات التي اكتسبها الأبوين أثناء حياتهم العلمية والاجتماعية. القيم الأخلاقية في الدين الإسلامي</vt:lpstr>
      <vt:lpstr>الأمانة:- يحض الإسلام على الأمانة، ولقد كان الرسول الكريم يلقب بالصادق الأمين، وعلى الآباء حث أبنائهم على الأمانة لما لها من أثر إيجابي في حفظ المال والنفس، وذلك لضمان إخلاصهم في عملهم وفي تفاعلهم مع الآخرين. الصدق:- من المهم تنشئة الأبناء على الصدق منذ الطفولة لكي يصبح ركيزة في خلقهم وصيغة ثابتة في سلوكهم. التسامح:- وهو قيمة أخلاقية عظيمة تعني الصفح عن الأخطاء وهو يعزز أواصر العلاقات الاجتماعية ويحسن تعايش الأفراد مع بعضهم. الكفاءة والمسؤولية:- وذلك بتعويد الأبناء على تنمية قدراتهم والاعتماد على كفاءتهم ومعارفهم لإيجاد الحلول لمشاكلهم والتغلب عليها. العدل:- يجب تحقيق العدل بين الأبناء وتعويدهم على تبني مواقف العدل والعدالة في تفكيرهم وسلوكهم وذلك لترسيخ علاقة صحية بين الأفراد والآخرين . الصبر:- من القيم العظيمة </vt:lpstr>
      <vt:lpstr>أساليب عملية لغرس القيم في الأبناء لكي تقوم الأسرة بدور فعال في غرس القيم الإيجابية لدى الأبناء يجب أن تقدم لأبنائها مناخًا أسريًا حاضنًا يتبنى النقاش الموضوعي والتعامل عن طريق الحوار وتصحيح الأخطاء باحترام ومحبة وتقدير الية تعزيز. القيم  الأخلاقية  - إعطاء الأبناء الثقة وتعليمهم تحمل المسؤولية وذلك بترك مساحة حرية لهم في العمل والتحرك واتخاذ القرارات، وإشراكهم في حل العقبات والمشاكل التي تواجه الأسرة.</vt:lpstr>
      <vt:lpstr>التوصيات 1. بناء وتعزيز القيم الأخلاقية للأسرة الخليجية وخلق حوارات جديدة وتبني مفاهيم تربوية تتناسب مع الجيل الناشئ. 2. مصنع القدوة الحسنة في الأسرة والمجتمع ليكون عامل ملهم للأجيال ومتبع بينهم بالتعاون مع المؤسسات الرسمية والقطاع الخاص. .3 استثمار الألعاب والفيديوهات والتكنولوجيا في صنع محاكاة رقمية تعكس الهوية الخليجية من خلالها. 4. العمل مع الجهات الإعلامية والرقابية لتعزيز التشريعات والأنظمة التي تحقق ضبط المحتوى على وسائل التواصل الاجتماعي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Ali Alsarraf</dc:creator>
  <cp:lastModifiedBy>Ali Alsarraf</cp:lastModifiedBy>
  <cp:revision>8</cp:revision>
  <dcterms:created xsi:type="dcterms:W3CDTF">2024-08-28T19:08:21Z</dcterms:created>
  <dcterms:modified xsi:type="dcterms:W3CDTF">2024-08-29T02:28:48Z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