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handoutMasterIdLst>
    <p:handoutMasterId r:id="rId18"/>
  </p:handoutMasterIdLst>
  <p:sldIdLst>
    <p:sldId id="256" r:id="rId2"/>
    <p:sldId id="258" r:id="rId3"/>
    <p:sldId id="272" r:id="rId4"/>
    <p:sldId id="281" r:id="rId5"/>
    <p:sldId id="274" r:id="rId6"/>
    <p:sldId id="282" r:id="rId7"/>
    <p:sldId id="280" r:id="rId8"/>
    <p:sldId id="279" r:id="rId9"/>
    <p:sldId id="273" r:id="rId10"/>
    <p:sldId id="259" r:id="rId11"/>
    <p:sldId id="262" r:id="rId12"/>
    <p:sldId id="284" r:id="rId13"/>
    <p:sldId id="283" r:id="rId14"/>
    <p:sldId id="278" r:id="rId15"/>
    <p:sldId id="265" r:id="rId16"/>
  </p:sldIdLst>
  <p:sldSz cx="9144000" cy="5143500" type="screen16x9"/>
  <p:notesSz cx="10058400" cy="7772400"/>
  <p:defaultTextStyle>
    <a:defPPr>
      <a:defRPr lang="en-US"/>
    </a:defPPr>
    <a:lvl1pPr marL="0" algn="l" defTabSz="732617" rtl="0" eaLnBrk="1" latinLnBrk="0" hangingPunct="1">
      <a:defRPr sz="1442" kern="1200">
        <a:solidFill>
          <a:schemeClr val="tx1"/>
        </a:solidFill>
        <a:latin typeface="+mn-lt"/>
        <a:ea typeface="+mn-ea"/>
        <a:cs typeface="+mn-cs"/>
      </a:defRPr>
    </a:lvl1pPr>
    <a:lvl2pPr marL="366309" algn="l" defTabSz="732617" rtl="0" eaLnBrk="1" latinLnBrk="0" hangingPunct="1">
      <a:defRPr sz="1442" kern="1200">
        <a:solidFill>
          <a:schemeClr val="tx1"/>
        </a:solidFill>
        <a:latin typeface="+mn-lt"/>
        <a:ea typeface="+mn-ea"/>
        <a:cs typeface="+mn-cs"/>
      </a:defRPr>
    </a:lvl2pPr>
    <a:lvl3pPr marL="732617" algn="l" defTabSz="732617" rtl="0" eaLnBrk="1" latinLnBrk="0" hangingPunct="1">
      <a:defRPr sz="1442" kern="1200">
        <a:solidFill>
          <a:schemeClr val="tx1"/>
        </a:solidFill>
        <a:latin typeface="+mn-lt"/>
        <a:ea typeface="+mn-ea"/>
        <a:cs typeface="+mn-cs"/>
      </a:defRPr>
    </a:lvl3pPr>
    <a:lvl4pPr marL="1098926" algn="l" defTabSz="732617" rtl="0" eaLnBrk="1" latinLnBrk="0" hangingPunct="1">
      <a:defRPr sz="1442" kern="1200">
        <a:solidFill>
          <a:schemeClr val="tx1"/>
        </a:solidFill>
        <a:latin typeface="+mn-lt"/>
        <a:ea typeface="+mn-ea"/>
        <a:cs typeface="+mn-cs"/>
      </a:defRPr>
    </a:lvl4pPr>
    <a:lvl5pPr marL="1465235" algn="l" defTabSz="732617" rtl="0" eaLnBrk="1" latinLnBrk="0" hangingPunct="1">
      <a:defRPr sz="1442" kern="1200">
        <a:solidFill>
          <a:schemeClr val="tx1"/>
        </a:solidFill>
        <a:latin typeface="+mn-lt"/>
        <a:ea typeface="+mn-ea"/>
        <a:cs typeface="+mn-cs"/>
      </a:defRPr>
    </a:lvl5pPr>
    <a:lvl6pPr marL="1831543" algn="l" defTabSz="732617" rtl="0" eaLnBrk="1" latinLnBrk="0" hangingPunct="1">
      <a:defRPr sz="1442" kern="1200">
        <a:solidFill>
          <a:schemeClr val="tx1"/>
        </a:solidFill>
        <a:latin typeface="+mn-lt"/>
        <a:ea typeface="+mn-ea"/>
        <a:cs typeface="+mn-cs"/>
      </a:defRPr>
    </a:lvl6pPr>
    <a:lvl7pPr marL="2197852" algn="l" defTabSz="732617" rtl="0" eaLnBrk="1" latinLnBrk="0" hangingPunct="1">
      <a:defRPr sz="1442" kern="1200">
        <a:solidFill>
          <a:schemeClr val="tx1"/>
        </a:solidFill>
        <a:latin typeface="+mn-lt"/>
        <a:ea typeface="+mn-ea"/>
        <a:cs typeface="+mn-cs"/>
      </a:defRPr>
    </a:lvl7pPr>
    <a:lvl8pPr marL="2564160" algn="l" defTabSz="732617" rtl="0" eaLnBrk="1" latinLnBrk="0" hangingPunct="1">
      <a:defRPr sz="1442" kern="1200">
        <a:solidFill>
          <a:schemeClr val="tx1"/>
        </a:solidFill>
        <a:latin typeface="+mn-lt"/>
        <a:ea typeface="+mn-ea"/>
        <a:cs typeface="+mn-cs"/>
      </a:defRPr>
    </a:lvl8pPr>
    <a:lvl9pPr marL="2930469" algn="l" defTabSz="732617" rtl="0" eaLnBrk="1" latinLnBrk="0" hangingPunct="1">
      <a:defRPr sz="1442"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06" userDrawn="1">
          <p15:clr>
            <a:srgbClr val="A4A3A4"/>
          </p15:clr>
        </p15:guide>
        <p15:guide id="2" pos="196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8B75"/>
    <a:srgbClr val="5B417B"/>
    <a:srgbClr val="FFCD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56" autoAdjust="0"/>
    <p:restoredTop sz="94678"/>
  </p:normalViewPr>
  <p:slideViewPr>
    <p:cSldViewPr>
      <p:cViewPr varScale="1">
        <p:scale>
          <a:sx n="91" d="100"/>
          <a:sy n="91" d="100"/>
        </p:scale>
        <p:origin x="870" y="90"/>
      </p:cViewPr>
      <p:guideLst>
        <p:guide orient="horz" pos="1906"/>
        <p:guide pos="196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p:cViewPr varScale="1">
        <p:scale>
          <a:sx n="133" d="100"/>
          <a:sy n="133" d="100"/>
        </p:scale>
        <p:origin x="2512"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436F149-31E5-BE48-8A1E-5DFA0C4F3239}"/>
              </a:ext>
            </a:extLst>
          </p:cNvPr>
          <p:cNvSpPr>
            <a:spLocks noGrp="1"/>
          </p:cNvSpPr>
          <p:nvPr>
            <p:ph type="hdr" sz="quarter"/>
          </p:nvPr>
        </p:nvSpPr>
        <p:spPr>
          <a:xfrm>
            <a:off x="0" y="0"/>
            <a:ext cx="4359275" cy="388938"/>
          </a:xfrm>
          <a:prstGeom prst="rect">
            <a:avLst/>
          </a:prstGeom>
        </p:spPr>
        <p:txBody>
          <a:bodyPr vert="horz" lIns="91440" tIns="45720" rIns="91440" bIns="45720" rtlCol="0"/>
          <a:lstStyle>
            <a:lvl1pPr algn="l">
              <a:defRPr sz="1200"/>
            </a:lvl1pPr>
          </a:lstStyle>
          <a:p>
            <a:endParaRPr lang="en-OM" dirty="0">
              <a:latin typeface="Sakkal Majalla" panose="02000000000000000000" pitchFamily="2" charset="-78"/>
            </a:endParaRPr>
          </a:p>
        </p:txBody>
      </p:sp>
      <p:sp>
        <p:nvSpPr>
          <p:cNvPr id="3" name="Date Placeholder 2">
            <a:extLst>
              <a:ext uri="{FF2B5EF4-FFF2-40B4-BE49-F238E27FC236}">
                <a16:creationId xmlns:a16="http://schemas.microsoft.com/office/drawing/2014/main" id="{3E0D937A-2136-BD8F-5742-94F75A453D8A}"/>
              </a:ext>
            </a:extLst>
          </p:cNvPr>
          <p:cNvSpPr>
            <a:spLocks noGrp="1"/>
          </p:cNvSpPr>
          <p:nvPr>
            <p:ph type="dt" sz="quarter" idx="1"/>
          </p:nvPr>
        </p:nvSpPr>
        <p:spPr>
          <a:xfrm>
            <a:off x="5697538" y="0"/>
            <a:ext cx="4359275" cy="388938"/>
          </a:xfrm>
          <a:prstGeom prst="rect">
            <a:avLst/>
          </a:prstGeom>
        </p:spPr>
        <p:txBody>
          <a:bodyPr vert="horz" lIns="91440" tIns="45720" rIns="91440" bIns="45720" rtlCol="0"/>
          <a:lstStyle>
            <a:lvl1pPr algn="r">
              <a:defRPr sz="1200"/>
            </a:lvl1pPr>
          </a:lstStyle>
          <a:p>
            <a:fld id="{DEDA08E3-4E0F-0A4C-90E1-87B4DE148BF8}" type="datetimeFigureOut">
              <a:rPr lang="en-OM" smtClean="0">
                <a:latin typeface="Sakkal Majalla" panose="02000000000000000000" pitchFamily="2" charset="-78"/>
              </a:rPr>
              <a:t>08/28/2024</a:t>
            </a:fld>
            <a:endParaRPr lang="en-OM" dirty="0">
              <a:latin typeface="Sakkal Majalla" panose="02000000000000000000" pitchFamily="2" charset="-78"/>
            </a:endParaRPr>
          </a:p>
        </p:txBody>
      </p:sp>
      <p:sp>
        <p:nvSpPr>
          <p:cNvPr id="4" name="Footer Placeholder 3">
            <a:extLst>
              <a:ext uri="{FF2B5EF4-FFF2-40B4-BE49-F238E27FC236}">
                <a16:creationId xmlns:a16="http://schemas.microsoft.com/office/drawing/2014/main" id="{E29236AC-8CC2-0585-0F91-7EED6C4314BE}"/>
              </a:ext>
            </a:extLst>
          </p:cNvPr>
          <p:cNvSpPr>
            <a:spLocks noGrp="1"/>
          </p:cNvSpPr>
          <p:nvPr>
            <p:ph type="ftr" sz="quarter" idx="2"/>
          </p:nvPr>
        </p:nvSpPr>
        <p:spPr>
          <a:xfrm>
            <a:off x="0" y="7383463"/>
            <a:ext cx="4359275" cy="388937"/>
          </a:xfrm>
          <a:prstGeom prst="rect">
            <a:avLst/>
          </a:prstGeom>
        </p:spPr>
        <p:txBody>
          <a:bodyPr vert="horz" lIns="91440" tIns="45720" rIns="91440" bIns="45720" rtlCol="0" anchor="b"/>
          <a:lstStyle>
            <a:lvl1pPr algn="l">
              <a:defRPr sz="1200"/>
            </a:lvl1pPr>
          </a:lstStyle>
          <a:p>
            <a:endParaRPr lang="en-OM" dirty="0">
              <a:latin typeface="Sakkal Majalla" panose="02000000000000000000" pitchFamily="2" charset="-78"/>
            </a:endParaRPr>
          </a:p>
        </p:txBody>
      </p:sp>
      <p:sp>
        <p:nvSpPr>
          <p:cNvPr id="5" name="Slide Number Placeholder 4">
            <a:extLst>
              <a:ext uri="{FF2B5EF4-FFF2-40B4-BE49-F238E27FC236}">
                <a16:creationId xmlns:a16="http://schemas.microsoft.com/office/drawing/2014/main" id="{6E84C011-85A1-701C-176F-B6592FAA20C2}"/>
              </a:ext>
            </a:extLst>
          </p:cNvPr>
          <p:cNvSpPr>
            <a:spLocks noGrp="1"/>
          </p:cNvSpPr>
          <p:nvPr>
            <p:ph type="sldNum" sz="quarter" idx="3"/>
          </p:nvPr>
        </p:nvSpPr>
        <p:spPr>
          <a:xfrm>
            <a:off x="5697538" y="7383463"/>
            <a:ext cx="4359275" cy="388937"/>
          </a:xfrm>
          <a:prstGeom prst="rect">
            <a:avLst/>
          </a:prstGeom>
        </p:spPr>
        <p:txBody>
          <a:bodyPr vert="horz" lIns="91440" tIns="45720" rIns="91440" bIns="45720" rtlCol="0" anchor="b"/>
          <a:lstStyle>
            <a:lvl1pPr algn="r">
              <a:defRPr sz="1200"/>
            </a:lvl1pPr>
          </a:lstStyle>
          <a:p>
            <a:fld id="{6F5A2AF3-95B1-5E40-9659-42B544DB8D5F}" type="slidenum">
              <a:rPr lang="en-OM" smtClean="0">
                <a:latin typeface="Sakkal Majalla" panose="02000000000000000000" pitchFamily="2" charset="-78"/>
              </a:rPr>
              <a:t>‹#›</a:t>
            </a:fld>
            <a:endParaRPr lang="en-OM" dirty="0">
              <a:latin typeface="Sakkal Majalla" panose="02000000000000000000" pitchFamily="2" charset="-78"/>
            </a:endParaRPr>
          </a:p>
        </p:txBody>
      </p:sp>
    </p:spTree>
    <p:extLst>
      <p:ext uri="{BB962C8B-B14F-4D97-AF65-F5344CB8AC3E}">
        <p14:creationId xmlns:p14="http://schemas.microsoft.com/office/powerpoint/2010/main" val="5096579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59275" cy="388938"/>
          </a:xfrm>
          <a:prstGeom prst="rect">
            <a:avLst/>
          </a:prstGeom>
        </p:spPr>
        <p:txBody>
          <a:bodyPr vert="horz" lIns="91440" tIns="45720" rIns="91440" bIns="45720" rtlCol="0"/>
          <a:lstStyle>
            <a:lvl1pPr algn="l">
              <a:defRPr sz="1200" b="0" i="0">
                <a:latin typeface="Sakkal Majalla" panose="02000000000000000000" pitchFamily="2" charset="-78"/>
              </a:defRPr>
            </a:lvl1pPr>
          </a:lstStyle>
          <a:p>
            <a:endParaRPr lang="en-OM" dirty="0"/>
          </a:p>
        </p:txBody>
      </p:sp>
      <p:sp>
        <p:nvSpPr>
          <p:cNvPr id="3" name="Date Placeholder 2"/>
          <p:cNvSpPr>
            <a:spLocks noGrp="1"/>
          </p:cNvSpPr>
          <p:nvPr>
            <p:ph type="dt" idx="1"/>
          </p:nvPr>
        </p:nvSpPr>
        <p:spPr>
          <a:xfrm>
            <a:off x="5697538" y="0"/>
            <a:ext cx="4359275" cy="388938"/>
          </a:xfrm>
          <a:prstGeom prst="rect">
            <a:avLst/>
          </a:prstGeom>
        </p:spPr>
        <p:txBody>
          <a:bodyPr vert="horz" lIns="91440" tIns="45720" rIns="91440" bIns="45720" rtlCol="0"/>
          <a:lstStyle>
            <a:lvl1pPr algn="r">
              <a:defRPr sz="1200" b="0" i="0">
                <a:latin typeface="Sakkal Majalla" panose="02000000000000000000" pitchFamily="2" charset="-78"/>
              </a:defRPr>
            </a:lvl1pPr>
          </a:lstStyle>
          <a:p>
            <a:fld id="{8B570A29-52A8-A441-974E-C54D3484D6D3}" type="datetimeFigureOut">
              <a:rPr lang="en-OM" smtClean="0"/>
              <a:pPr/>
              <a:t>08/28/2024</a:t>
            </a:fld>
            <a:endParaRPr lang="en-OM" dirty="0"/>
          </a:p>
        </p:txBody>
      </p:sp>
      <p:sp>
        <p:nvSpPr>
          <p:cNvPr id="4" name="Slide Image Placeholder 3"/>
          <p:cNvSpPr>
            <a:spLocks noGrp="1" noRot="1" noChangeAspect="1"/>
          </p:cNvSpPr>
          <p:nvPr>
            <p:ph type="sldImg" idx="2"/>
          </p:nvPr>
        </p:nvSpPr>
        <p:spPr>
          <a:xfrm>
            <a:off x="2698750" y="971550"/>
            <a:ext cx="4660900" cy="2622550"/>
          </a:xfrm>
          <a:prstGeom prst="rect">
            <a:avLst/>
          </a:prstGeom>
          <a:noFill/>
          <a:ln w="12700">
            <a:solidFill>
              <a:prstClr val="black"/>
            </a:solidFill>
          </a:ln>
        </p:spPr>
        <p:txBody>
          <a:bodyPr vert="horz" lIns="91440" tIns="45720" rIns="91440" bIns="45720" rtlCol="0" anchor="ctr"/>
          <a:lstStyle/>
          <a:p>
            <a:endParaRPr lang="en-OM" dirty="0"/>
          </a:p>
        </p:txBody>
      </p:sp>
      <p:sp>
        <p:nvSpPr>
          <p:cNvPr id="5" name="Notes Placeholder 4"/>
          <p:cNvSpPr>
            <a:spLocks noGrp="1"/>
          </p:cNvSpPr>
          <p:nvPr>
            <p:ph type="body" sz="quarter" idx="3"/>
          </p:nvPr>
        </p:nvSpPr>
        <p:spPr>
          <a:xfrm>
            <a:off x="1006475" y="3740150"/>
            <a:ext cx="8045450" cy="30607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OM" dirty="0"/>
          </a:p>
        </p:txBody>
      </p:sp>
      <p:sp>
        <p:nvSpPr>
          <p:cNvPr id="6" name="Footer Placeholder 5"/>
          <p:cNvSpPr>
            <a:spLocks noGrp="1"/>
          </p:cNvSpPr>
          <p:nvPr>
            <p:ph type="ftr" sz="quarter" idx="4"/>
          </p:nvPr>
        </p:nvSpPr>
        <p:spPr>
          <a:xfrm>
            <a:off x="0" y="7383463"/>
            <a:ext cx="4359275" cy="388937"/>
          </a:xfrm>
          <a:prstGeom prst="rect">
            <a:avLst/>
          </a:prstGeom>
        </p:spPr>
        <p:txBody>
          <a:bodyPr vert="horz" lIns="91440" tIns="45720" rIns="91440" bIns="45720" rtlCol="0" anchor="b"/>
          <a:lstStyle>
            <a:lvl1pPr algn="l">
              <a:defRPr sz="1200" b="0" i="0">
                <a:latin typeface="Sakkal Majalla" panose="02000000000000000000" pitchFamily="2" charset="-78"/>
              </a:defRPr>
            </a:lvl1pPr>
          </a:lstStyle>
          <a:p>
            <a:endParaRPr lang="en-OM" dirty="0"/>
          </a:p>
        </p:txBody>
      </p:sp>
      <p:sp>
        <p:nvSpPr>
          <p:cNvPr id="7" name="Slide Number Placeholder 6"/>
          <p:cNvSpPr>
            <a:spLocks noGrp="1"/>
          </p:cNvSpPr>
          <p:nvPr>
            <p:ph type="sldNum" sz="quarter" idx="5"/>
          </p:nvPr>
        </p:nvSpPr>
        <p:spPr>
          <a:xfrm>
            <a:off x="5697538" y="7383463"/>
            <a:ext cx="4359275" cy="388937"/>
          </a:xfrm>
          <a:prstGeom prst="rect">
            <a:avLst/>
          </a:prstGeom>
        </p:spPr>
        <p:txBody>
          <a:bodyPr vert="horz" lIns="91440" tIns="45720" rIns="91440" bIns="45720" rtlCol="0" anchor="b"/>
          <a:lstStyle>
            <a:lvl1pPr algn="r">
              <a:defRPr sz="1200" b="0" i="0">
                <a:latin typeface="Sakkal Majalla" panose="02000000000000000000" pitchFamily="2" charset="-78"/>
              </a:defRPr>
            </a:lvl1pPr>
          </a:lstStyle>
          <a:p>
            <a:fld id="{FCEBAB76-89CE-074E-B14B-C78616AE927E}" type="slidenum">
              <a:rPr lang="en-OM" smtClean="0"/>
              <a:pPr/>
              <a:t>‹#›</a:t>
            </a:fld>
            <a:endParaRPr lang="en-OM" dirty="0"/>
          </a:p>
        </p:txBody>
      </p:sp>
    </p:spTree>
    <p:extLst>
      <p:ext uri="{BB962C8B-B14F-4D97-AF65-F5344CB8AC3E}">
        <p14:creationId xmlns:p14="http://schemas.microsoft.com/office/powerpoint/2010/main" val="1748212526"/>
      </p:ext>
    </p:extLst>
  </p:cSld>
  <p:clrMap bg1="lt1" tx1="dk1" bg2="lt2" tx2="dk2" accent1="accent1" accent2="accent2" accent3="accent3" accent4="accent4" accent5="accent5" accent6="accent6" hlink="hlink" folHlink="folHlink"/>
  <p:notesStyle>
    <a:lvl1pPr marL="0" algn="l" defTabSz="732617" rtl="0" eaLnBrk="1" latinLnBrk="0" hangingPunct="1">
      <a:defRPr sz="961" b="0" i="0" kern="1200">
        <a:solidFill>
          <a:schemeClr val="tx1"/>
        </a:solidFill>
        <a:latin typeface="Sakkal Majalla" panose="02000000000000000000" pitchFamily="2" charset="-78"/>
        <a:ea typeface="+mn-ea"/>
        <a:cs typeface="+mn-cs"/>
      </a:defRPr>
    </a:lvl1pPr>
    <a:lvl2pPr marL="366309" algn="l" defTabSz="732617" rtl="0" eaLnBrk="1" latinLnBrk="0" hangingPunct="1">
      <a:defRPr sz="961" b="0" i="0" kern="1200">
        <a:solidFill>
          <a:schemeClr val="tx1"/>
        </a:solidFill>
        <a:latin typeface="Sakkal Majalla" panose="02000000000000000000" pitchFamily="2" charset="-78"/>
        <a:ea typeface="+mn-ea"/>
        <a:cs typeface="+mn-cs"/>
      </a:defRPr>
    </a:lvl2pPr>
    <a:lvl3pPr marL="732617" algn="l" defTabSz="732617" rtl="0" eaLnBrk="1" latinLnBrk="0" hangingPunct="1">
      <a:defRPr sz="961" b="0" i="0" kern="1200">
        <a:solidFill>
          <a:schemeClr val="tx1"/>
        </a:solidFill>
        <a:latin typeface="Sakkal Majalla" panose="02000000000000000000" pitchFamily="2" charset="-78"/>
        <a:ea typeface="+mn-ea"/>
        <a:cs typeface="+mn-cs"/>
      </a:defRPr>
    </a:lvl3pPr>
    <a:lvl4pPr marL="1098926" algn="l" defTabSz="732617" rtl="0" eaLnBrk="1" latinLnBrk="0" hangingPunct="1">
      <a:defRPr sz="961" b="0" i="0" kern="1200">
        <a:solidFill>
          <a:schemeClr val="tx1"/>
        </a:solidFill>
        <a:latin typeface="Sakkal Majalla" panose="02000000000000000000" pitchFamily="2" charset="-78"/>
        <a:ea typeface="+mn-ea"/>
        <a:cs typeface="+mn-cs"/>
      </a:defRPr>
    </a:lvl4pPr>
    <a:lvl5pPr marL="1465235" algn="l" defTabSz="732617" rtl="0" eaLnBrk="1" latinLnBrk="0" hangingPunct="1">
      <a:defRPr sz="961" b="0" i="0" kern="1200">
        <a:solidFill>
          <a:schemeClr val="tx1"/>
        </a:solidFill>
        <a:latin typeface="Sakkal Majalla" panose="02000000000000000000" pitchFamily="2" charset="-78"/>
        <a:ea typeface="+mn-ea"/>
        <a:cs typeface="+mn-cs"/>
      </a:defRPr>
    </a:lvl5pPr>
    <a:lvl6pPr marL="1831543" algn="l" defTabSz="732617" rtl="0" eaLnBrk="1" latinLnBrk="0" hangingPunct="1">
      <a:defRPr sz="961" kern="1200">
        <a:solidFill>
          <a:schemeClr val="tx1"/>
        </a:solidFill>
        <a:latin typeface="+mn-lt"/>
        <a:ea typeface="+mn-ea"/>
        <a:cs typeface="+mn-cs"/>
      </a:defRPr>
    </a:lvl6pPr>
    <a:lvl7pPr marL="2197852" algn="l" defTabSz="732617" rtl="0" eaLnBrk="1" latinLnBrk="0" hangingPunct="1">
      <a:defRPr sz="961" kern="1200">
        <a:solidFill>
          <a:schemeClr val="tx1"/>
        </a:solidFill>
        <a:latin typeface="+mn-lt"/>
        <a:ea typeface="+mn-ea"/>
        <a:cs typeface="+mn-cs"/>
      </a:defRPr>
    </a:lvl7pPr>
    <a:lvl8pPr marL="2564160" algn="l" defTabSz="732617" rtl="0" eaLnBrk="1" latinLnBrk="0" hangingPunct="1">
      <a:defRPr sz="961" kern="1200">
        <a:solidFill>
          <a:schemeClr val="tx1"/>
        </a:solidFill>
        <a:latin typeface="+mn-lt"/>
        <a:ea typeface="+mn-ea"/>
        <a:cs typeface="+mn-cs"/>
      </a:defRPr>
    </a:lvl8pPr>
    <a:lvl9pPr marL="2930469" algn="l" defTabSz="732617" rtl="0" eaLnBrk="1" latinLnBrk="0" hangingPunct="1">
      <a:defRPr sz="961"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r" defTabSz="732617" rtl="1" eaLnBrk="1" latinLnBrk="0" hangingPunct="1"/>
            <a:endParaRPr lang="en-OM" dirty="0"/>
          </a:p>
        </p:txBody>
      </p:sp>
      <p:sp>
        <p:nvSpPr>
          <p:cNvPr id="4" name="Slide Number Placeholder 3"/>
          <p:cNvSpPr>
            <a:spLocks noGrp="1"/>
          </p:cNvSpPr>
          <p:nvPr>
            <p:ph type="sldNum" sz="quarter" idx="5"/>
          </p:nvPr>
        </p:nvSpPr>
        <p:spPr/>
        <p:txBody>
          <a:bodyPr/>
          <a:lstStyle/>
          <a:p>
            <a:fld id="{FCEBAB76-89CE-074E-B14B-C78616AE927E}" type="slidenum">
              <a:rPr lang="en-OM" smtClean="0"/>
              <a:t>1</a:t>
            </a:fld>
            <a:endParaRPr lang="en-OM"/>
          </a:p>
        </p:txBody>
      </p:sp>
    </p:spTree>
    <p:extLst>
      <p:ext uri="{BB962C8B-B14F-4D97-AF65-F5344CB8AC3E}">
        <p14:creationId xmlns:p14="http://schemas.microsoft.com/office/powerpoint/2010/main" val="3627229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FCEBAB76-89CE-074E-B14B-C78616AE927E}" type="slidenum">
              <a:rPr lang="en-OM" smtClean="0"/>
              <a:pPr/>
              <a:t>4</a:t>
            </a:fld>
            <a:endParaRPr lang="en-OM" dirty="0"/>
          </a:p>
        </p:txBody>
      </p:sp>
    </p:spTree>
    <p:extLst>
      <p:ext uri="{BB962C8B-B14F-4D97-AF65-F5344CB8AC3E}">
        <p14:creationId xmlns:p14="http://schemas.microsoft.com/office/powerpoint/2010/main" val="35149082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مدخل رئيسي">
    <p:spTree>
      <p:nvGrpSpPr>
        <p:cNvPr id="1" name=""/>
        <p:cNvGrpSpPr/>
        <p:nvPr/>
      </p:nvGrpSpPr>
      <p:grpSpPr>
        <a:xfrm>
          <a:off x="0" y="0"/>
          <a:ext cx="0" cy="0"/>
          <a:chOff x="0" y="0"/>
          <a:chExt cx="0" cy="0"/>
        </a:xfrm>
      </p:grpSpPr>
      <p:sp>
        <p:nvSpPr>
          <p:cNvPr id="7" name="object 4">
            <a:extLst>
              <a:ext uri="{FF2B5EF4-FFF2-40B4-BE49-F238E27FC236}">
                <a16:creationId xmlns:a16="http://schemas.microsoft.com/office/drawing/2014/main" id="{1A7BFDB8-6A63-A648-AE05-2D2428216D9B}"/>
              </a:ext>
            </a:extLst>
          </p:cNvPr>
          <p:cNvSpPr/>
          <p:nvPr userDrawn="1"/>
        </p:nvSpPr>
        <p:spPr>
          <a:xfrm>
            <a:off x="0" y="0"/>
            <a:ext cx="9144000" cy="2421258"/>
          </a:xfrm>
          <a:custGeom>
            <a:avLst/>
            <a:gdLst/>
            <a:ahLst/>
            <a:cxnLst/>
            <a:rect l="l" t="t" r="r" b="b"/>
            <a:pathLst>
              <a:path w="10058400" h="3886200">
                <a:moveTo>
                  <a:pt x="10058400" y="0"/>
                </a:moveTo>
                <a:lnTo>
                  <a:pt x="0" y="0"/>
                </a:lnTo>
                <a:lnTo>
                  <a:pt x="0" y="1697304"/>
                </a:lnTo>
                <a:lnTo>
                  <a:pt x="0" y="3886200"/>
                </a:lnTo>
                <a:lnTo>
                  <a:pt x="10058400" y="3886200"/>
                </a:lnTo>
                <a:lnTo>
                  <a:pt x="10058400" y="1697304"/>
                </a:lnTo>
                <a:lnTo>
                  <a:pt x="10058400" y="0"/>
                </a:lnTo>
                <a:close/>
              </a:path>
            </a:pathLst>
          </a:custGeom>
          <a:solidFill>
            <a:srgbClr val="368B75"/>
          </a:solidFill>
        </p:spPr>
        <p:txBody>
          <a:bodyPr wrap="square" lIns="0" tIns="0" rIns="0" bIns="0" rtlCol="0"/>
          <a:lstStyle/>
          <a:p>
            <a:pPr marL="0" algn="r" defTabSz="605150" rtl="1" eaLnBrk="1" latinLnBrk="0" hangingPunct="1"/>
            <a:endParaRPr sz="954" b="0" i="0" dirty="0">
              <a:latin typeface="Sakkal Majalla" panose="02000000000000000000" pitchFamily="2" charset="-78"/>
            </a:endParaRPr>
          </a:p>
        </p:txBody>
      </p:sp>
      <p:grpSp>
        <p:nvGrpSpPr>
          <p:cNvPr id="14" name="Group 13">
            <a:extLst>
              <a:ext uri="{FF2B5EF4-FFF2-40B4-BE49-F238E27FC236}">
                <a16:creationId xmlns:a16="http://schemas.microsoft.com/office/drawing/2014/main" id="{5127B998-E14E-3EA6-3293-5A9EED1F38F1}"/>
              </a:ext>
            </a:extLst>
          </p:cNvPr>
          <p:cNvGrpSpPr/>
          <p:nvPr userDrawn="1"/>
        </p:nvGrpSpPr>
        <p:grpSpPr>
          <a:xfrm>
            <a:off x="0" y="0"/>
            <a:ext cx="9144000" cy="2421258"/>
            <a:chOff x="0" y="2722242"/>
            <a:chExt cx="9144000" cy="2421258"/>
          </a:xfrm>
        </p:grpSpPr>
        <p:pic>
          <p:nvPicPr>
            <p:cNvPr id="15" name="Graphic 14">
              <a:extLst>
                <a:ext uri="{FF2B5EF4-FFF2-40B4-BE49-F238E27FC236}">
                  <a16:creationId xmlns:a16="http://schemas.microsoft.com/office/drawing/2014/main" id="{C1472786-F42D-378E-A96F-B67CD7A9302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0" y="2722242"/>
              <a:ext cx="2421258" cy="2421258"/>
            </a:xfrm>
            <a:prstGeom prst="rect">
              <a:avLst/>
            </a:prstGeom>
          </p:spPr>
        </p:pic>
        <p:pic>
          <p:nvPicPr>
            <p:cNvPr id="16" name="Graphic 15">
              <a:extLst>
                <a:ext uri="{FF2B5EF4-FFF2-40B4-BE49-F238E27FC236}">
                  <a16:creationId xmlns:a16="http://schemas.microsoft.com/office/drawing/2014/main" id="{9A6398FF-D2E0-D531-3671-50781939BFC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2419350" y="2722242"/>
              <a:ext cx="2421258" cy="2421258"/>
            </a:xfrm>
            <a:prstGeom prst="rect">
              <a:avLst/>
            </a:prstGeom>
          </p:spPr>
        </p:pic>
        <p:pic>
          <p:nvPicPr>
            <p:cNvPr id="17" name="Graphic 16">
              <a:extLst>
                <a:ext uri="{FF2B5EF4-FFF2-40B4-BE49-F238E27FC236}">
                  <a16:creationId xmlns:a16="http://schemas.microsoft.com/office/drawing/2014/main" id="{D90710B1-16FE-8494-5DCE-599E488C968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4841875" y="2722242"/>
              <a:ext cx="2421258" cy="2421258"/>
            </a:xfrm>
            <a:prstGeom prst="rect">
              <a:avLst/>
            </a:prstGeom>
          </p:spPr>
        </p:pic>
        <p:pic>
          <p:nvPicPr>
            <p:cNvPr id="18" name="Graphic 17">
              <a:extLst>
                <a:ext uri="{FF2B5EF4-FFF2-40B4-BE49-F238E27FC236}">
                  <a16:creationId xmlns:a16="http://schemas.microsoft.com/office/drawing/2014/main" id="{092D8209-75FC-9EF8-49BD-EA3E3D09DF64}"/>
                </a:ext>
              </a:extLst>
            </p:cNvPr>
            <p:cNvPicPr>
              <a:picLocks noChangeAspect="1"/>
            </p:cNvPicPr>
            <p:nvPr/>
          </p:nvPicPr>
          <p:blipFill rotWithShape="1">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r="22371"/>
            <a:stretch/>
          </p:blipFill>
          <p:spPr>
            <a:xfrm>
              <a:off x="7264400" y="2722242"/>
              <a:ext cx="1879600" cy="2421258"/>
            </a:xfrm>
            <a:prstGeom prst="rect">
              <a:avLst/>
            </a:prstGeom>
          </p:spPr>
        </p:pic>
      </p:grpSp>
      <p:sp>
        <p:nvSpPr>
          <p:cNvPr id="9" name="object 6">
            <a:extLst>
              <a:ext uri="{FF2B5EF4-FFF2-40B4-BE49-F238E27FC236}">
                <a16:creationId xmlns:a16="http://schemas.microsoft.com/office/drawing/2014/main" id="{FD814E5D-F03F-5143-B004-05C52D93A57F}"/>
              </a:ext>
            </a:extLst>
          </p:cNvPr>
          <p:cNvSpPr/>
          <p:nvPr/>
        </p:nvSpPr>
        <p:spPr>
          <a:xfrm>
            <a:off x="0" y="2421258"/>
            <a:ext cx="9144000" cy="2722241"/>
          </a:xfrm>
          <a:custGeom>
            <a:avLst/>
            <a:gdLst/>
            <a:ahLst/>
            <a:cxnLst/>
            <a:rect l="l" t="t" r="r" b="b"/>
            <a:pathLst>
              <a:path w="10058400" h="3886200">
                <a:moveTo>
                  <a:pt x="10058400" y="0"/>
                </a:moveTo>
                <a:lnTo>
                  <a:pt x="0" y="0"/>
                </a:lnTo>
                <a:lnTo>
                  <a:pt x="0" y="3103092"/>
                </a:lnTo>
                <a:lnTo>
                  <a:pt x="0" y="3274771"/>
                </a:lnTo>
                <a:lnTo>
                  <a:pt x="0" y="3443554"/>
                </a:lnTo>
                <a:lnTo>
                  <a:pt x="0" y="3886200"/>
                </a:lnTo>
                <a:lnTo>
                  <a:pt x="10058400" y="3886200"/>
                </a:lnTo>
                <a:lnTo>
                  <a:pt x="10058400" y="3443554"/>
                </a:lnTo>
                <a:lnTo>
                  <a:pt x="10058400" y="3274771"/>
                </a:lnTo>
                <a:lnTo>
                  <a:pt x="10058400" y="3103092"/>
                </a:lnTo>
                <a:lnTo>
                  <a:pt x="10058400" y="0"/>
                </a:lnTo>
                <a:close/>
              </a:path>
            </a:pathLst>
          </a:custGeom>
          <a:solidFill>
            <a:schemeClr val="bg2"/>
          </a:solidFill>
        </p:spPr>
        <p:txBody>
          <a:bodyPr wrap="square" lIns="0" tIns="0" rIns="0" bIns="0" rtlCol="0"/>
          <a:lstStyle/>
          <a:p>
            <a:pPr marL="0" algn="r" defTabSz="732617" rtl="1" eaLnBrk="1" latinLnBrk="0" hangingPunct="1"/>
            <a:endParaRPr sz="954" b="0" i="0" dirty="0">
              <a:latin typeface="Sakkal Majalla" panose="02000000000000000000" pitchFamily="2" charset="-78"/>
            </a:endParaRPr>
          </a:p>
        </p:txBody>
      </p:sp>
      <p:sp>
        <p:nvSpPr>
          <p:cNvPr id="10" name="object 7">
            <a:extLst>
              <a:ext uri="{FF2B5EF4-FFF2-40B4-BE49-F238E27FC236}">
                <a16:creationId xmlns:a16="http://schemas.microsoft.com/office/drawing/2014/main" id="{0EBBF9A7-25C5-B74A-AB29-5EC2A0DE5E0A}"/>
              </a:ext>
            </a:extLst>
          </p:cNvPr>
          <p:cNvSpPr/>
          <p:nvPr/>
        </p:nvSpPr>
        <p:spPr>
          <a:xfrm>
            <a:off x="3048000" y="1123215"/>
            <a:ext cx="5638799" cy="3615998"/>
          </a:xfrm>
          <a:custGeom>
            <a:avLst/>
            <a:gdLst/>
            <a:ahLst/>
            <a:cxnLst/>
            <a:rect l="l" t="t" r="r" b="b"/>
            <a:pathLst>
              <a:path w="4982210" h="5464175">
                <a:moveTo>
                  <a:pt x="4981930" y="0"/>
                </a:moveTo>
                <a:lnTo>
                  <a:pt x="0" y="0"/>
                </a:lnTo>
                <a:lnTo>
                  <a:pt x="0" y="5291988"/>
                </a:lnTo>
                <a:lnTo>
                  <a:pt x="0" y="5463667"/>
                </a:lnTo>
                <a:lnTo>
                  <a:pt x="4981930" y="5463667"/>
                </a:lnTo>
                <a:lnTo>
                  <a:pt x="4981930" y="5291988"/>
                </a:lnTo>
                <a:lnTo>
                  <a:pt x="4981930" y="0"/>
                </a:lnTo>
                <a:close/>
              </a:path>
            </a:pathLst>
          </a:custGeom>
          <a:solidFill>
            <a:srgbClr val="FFCD67"/>
          </a:solidFill>
        </p:spPr>
        <p:txBody>
          <a:bodyPr wrap="square" lIns="0" tIns="0" rIns="0" bIns="0" rtlCol="0"/>
          <a:lstStyle/>
          <a:p>
            <a:pPr marL="0" algn="r" defTabSz="732617" rtl="1" eaLnBrk="1" latinLnBrk="0" hangingPunct="1"/>
            <a:endParaRPr sz="954" b="0" i="0" dirty="0">
              <a:latin typeface="Sakkal Majalla" panose="02000000000000000000" pitchFamily="2" charset="-78"/>
            </a:endParaRPr>
          </a:p>
        </p:txBody>
      </p:sp>
      <p:sp>
        <p:nvSpPr>
          <p:cNvPr id="13" name="object 12">
            <a:extLst>
              <a:ext uri="{FF2B5EF4-FFF2-40B4-BE49-F238E27FC236}">
                <a16:creationId xmlns:a16="http://schemas.microsoft.com/office/drawing/2014/main" id="{A75B2B7D-D8DA-AC46-BD52-7A99B3265E46}"/>
              </a:ext>
            </a:extLst>
          </p:cNvPr>
          <p:cNvSpPr/>
          <p:nvPr userDrawn="1"/>
        </p:nvSpPr>
        <p:spPr>
          <a:xfrm rot="10800000">
            <a:off x="7984258" y="1390297"/>
            <a:ext cx="350982" cy="289822"/>
          </a:xfrm>
          <a:custGeom>
            <a:avLst/>
            <a:gdLst/>
            <a:ahLst/>
            <a:cxnLst/>
            <a:rect l="l" t="t" r="r" b="b"/>
            <a:pathLst>
              <a:path w="386080" h="320675">
                <a:moveTo>
                  <a:pt x="149593" y="0"/>
                </a:moveTo>
                <a:lnTo>
                  <a:pt x="92249" y="35453"/>
                </a:lnTo>
                <a:lnTo>
                  <a:pt x="43878" y="84366"/>
                </a:lnTo>
                <a:lnTo>
                  <a:pt x="10971" y="139769"/>
                </a:lnTo>
                <a:lnTo>
                  <a:pt x="0" y="194716"/>
                </a:lnTo>
                <a:lnTo>
                  <a:pt x="1593" y="222533"/>
                </a:lnTo>
                <a:lnTo>
                  <a:pt x="14342" y="268591"/>
                </a:lnTo>
                <a:lnTo>
                  <a:pt x="39639" y="301397"/>
                </a:lnTo>
                <a:lnTo>
                  <a:pt x="76168" y="318047"/>
                </a:lnTo>
                <a:lnTo>
                  <a:pt x="98564" y="320128"/>
                </a:lnTo>
                <a:lnTo>
                  <a:pt x="113197" y="318759"/>
                </a:lnTo>
                <a:lnTo>
                  <a:pt x="151091" y="298234"/>
                </a:lnTo>
                <a:lnTo>
                  <a:pt x="171964" y="261297"/>
                </a:lnTo>
                <a:lnTo>
                  <a:pt x="173354" y="247154"/>
                </a:lnTo>
                <a:lnTo>
                  <a:pt x="173097" y="240151"/>
                </a:lnTo>
                <a:lnTo>
                  <a:pt x="159789" y="201243"/>
                </a:lnTo>
                <a:lnTo>
                  <a:pt x="127901" y="177850"/>
                </a:lnTo>
                <a:lnTo>
                  <a:pt x="84188" y="171462"/>
                </a:lnTo>
                <a:lnTo>
                  <a:pt x="59943" y="171462"/>
                </a:lnTo>
                <a:lnTo>
                  <a:pt x="63568" y="148630"/>
                </a:lnTo>
                <a:lnTo>
                  <a:pt x="79589" y="108272"/>
                </a:lnTo>
                <a:lnTo>
                  <a:pt x="107162" y="74613"/>
                </a:lnTo>
                <a:lnTo>
                  <a:pt x="145476" y="45428"/>
                </a:lnTo>
                <a:lnTo>
                  <a:pt x="168617" y="32372"/>
                </a:lnTo>
                <a:lnTo>
                  <a:pt x="149593" y="0"/>
                </a:lnTo>
                <a:close/>
              </a:path>
              <a:path w="386080" h="320675">
                <a:moveTo>
                  <a:pt x="362191" y="0"/>
                </a:moveTo>
                <a:lnTo>
                  <a:pt x="304847" y="35453"/>
                </a:lnTo>
                <a:lnTo>
                  <a:pt x="256476" y="84366"/>
                </a:lnTo>
                <a:lnTo>
                  <a:pt x="223564" y="139769"/>
                </a:lnTo>
                <a:lnTo>
                  <a:pt x="212597" y="194716"/>
                </a:lnTo>
                <a:lnTo>
                  <a:pt x="214191" y="222533"/>
                </a:lnTo>
                <a:lnTo>
                  <a:pt x="226940" y="268591"/>
                </a:lnTo>
                <a:lnTo>
                  <a:pt x="252232" y="301397"/>
                </a:lnTo>
                <a:lnTo>
                  <a:pt x="288764" y="318047"/>
                </a:lnTo>
                <a:lnTo>
                  <a:pt x="311162" y="320128"/>
                </a:lnTo>
                <a:lnTo>
                  <a:pt x="325790" y="318759"/>
                </a:lnTo>
                <a:lnTo>
                  <a:pt x="363689" y="298234"/>
                </a:lnTo>
                <a:lnTo>
                  <a:pt x="384560" y="261297"/>
                </a:lnTo>
                <a:lnTo>
                  <a:pt x="385952" y="247154"/>
                </a:lnTo>
                <a:lnTo>
                  <a:pt x="385695" y="240151"/>
                </a:lnTo>
                <a:lnTo>
                  <a:pt x="372381" y="201243"/>
                </a:lnTo>
                <a:lnTo>
                  <a:pt x="340499" y="177850"/>
                </a:lnTo>
                <a:lnTo>
                  <a:pt x="296786" y="171462"/>
                </a:lnTo>
                <a:lnTo>
                  <a:pt x="272541" y="171462"/>
                </a:lnTo>
                <a:lnTo>
                  <a:pt x="276166" y="148630"/>
                </a:lnTo>
                <a:lnTo>
                  <a:pt x="292187" y="108272"/>
                </a:lnTo>
                <a:lnTo>
                  <a:pt x="319759" y="74613"/>
                </a:lnTo>
                <a:lnTo>
                  <a:pt x="358069" y="45428"/>
                </a:lnTo>
                <a:lnTo>
                  <a:pt x="381203" y="32372"/>
                </a:lnTo>
                <a:lnTo>
                  <a:pt x="362191" y="0"/>
                </a:lnTo>
                <a:close/>
              </a:path>
            </a:pathLst>
          </a:custGeom>
          <a:solidFill>
            <a:srgbClr val="368B75"/>
          </a:solidFill>
        </p:spPr>
        <p:txBody>
          <a:bodyPr wrap="square" lIns="0" tIns="0" rIns="0" bIns="0" rtlCol="0"/>
          <a:lstStyle/>
          <a:p>
            <a:pPr marL="0" algn="r" defTabSz="732617" rtl="1" eaLnBrk="1" latinLnBrk="0" hangingPunct="1"/>
            <a:endParaRPr sz="954" b="0" i="0" dirty="0">
              <a:latin typeface="Sakkal Majalla" panose="02000000000000000000" pitchFamily="2" charset="-78"/>
            </a:endParaRPr>
          </a:p>
        </p:txBody>
      </p:sp>
      <p:sp>
        <p:nvSpPr>
          <p:cNvPr id="23" name="Text Placeholder 22">
            <a:extLst>
              <a:ext uri="{FF2B5EF4-FFF2-40B4-BE49-F238E27FC236}">
                <a16:creationId xmlns:a16="http://schemas.microsoft.com/office/drawing/2014/main" id="{1E1D3DEC-DF86-4462-AD01-A54F86D69031}"/>
              </a:ext>
            </a:extLst>
          </p:cNvPr>
          <p:cNvSpPr>
            <a:spLocks noGrp="1"/>
          </p:cNvSpPr>
          <p:nvPr>
            <p:ph type="body" sz="quarter" idx="10" hasCustomPrompt="1"/>
          </p:nvPr>
        </p:nvSpPr>
        <p:spPr>
          <a:xfrm>
            <a:off x="3276600" y="2305758"/>
            <a:ext cx="5119688" cy="2170992"/>
          </a:xfrm>
          <a:prstGeom prst="rect">
            <a:avLst/>
          </a:prstGeom>
        </p:spPr>
        <p:txBody>
          <a:bodyPr/>
          <a:lstStyle>
            <a:lvl1pPr algn="r" rtl="1">
              <a:defRPr sz="3000" b="1">
                <a:latin typeface="Sakkal Majalla" panose="02000000000000000000" pitchFamily="2" charset="-78"/>
                <a:cs typeface="Sakkal Majalla" panose="02000000000000000000" pitchFamily="2" charset="-78"/>
              </a:defRPr>
            </a:lvl1pPr>
          </a:lstStyle>
          <a:p>
            <a:pPr lvl="0"/>
            <a:r>
              <a:rPr lang="ar-OM" dirty="0"/>
              <a:t>عنوان الفصل الأول أو العنوان الرئيس هنا</a:t>
            </a:r>
          </a:p>
        </p:txBody>
      </p:sp>
      <p:sp>
        <p:nvSpPr>
          <p:cNvPr id="25" name="Text Placeholder 24">
            <a:extLst>
              <a:ext uri="{FF2B5EF4-FFF2-40B4-BE49-F238E27FC236}">
                <a16:creationId xmlns:a16="http://schemas.microsoft.com/office/drawing/2014/main" id="{4AEC5FA2-DF13-C387-3605-146FC26E03B7}"/>
              </a:ext>
            </a:extLst>
          </p:cNvPr>
          <p:cNvSpPr>
            <a:spLocks noGrp="1"/>
          </p:cNvSpPr>
          <p:nvPr>
            <p:ph type="body" sz="quarter" idx="11" hasCustomPrompt="1"/>
          </p:nvPr>
        </p:nvSpPr>
        <p:spPr>
          <a:xfrm>
            <a:off x="3276600" y="1850519"/>
            <a:ext cx="5126264" cy="385551"/>
          </a:xfrm>
          <a:prstGeom prst="rect">
            <a:avLst/>
          </a:prstGeom>
        </p:spPr>
        <p:txBody>
          <a:bodyPr/>
          <a:lstStyle>
            <a:lvl1pPr marL="0" algn="r" defTabSz="732617" rtl="1" eaLnBrk="1" latinLnBrk="0" hangingPunct="1">
              <a:defRPr lang="ar-OM" sz="1800" kern="1200" dirty="0" smtClean="0">
                <a:solidFill>
                  <a:srgbClr val="002060"/>
                </a:solidFill>
                <a:latin typeface="Sakkal Majalla" panose="02000000000000000000" pitchFamily="2" charset="-78"/>
                <a:ea typeface="+mn-ea"/>
                <a:cs typeface="Sakkal Majalla" panose="02000000000000000000" pitchFamily="2" charset="-78"/>
              </a:defRPr>
            </a:lvl1pPr>
          </a:lstStyle>
          <a:p>
            <a:pPr lvl="0"/>
            <a:r>
              <a:rPr lang="ar-OM" dirty="0"/>
              <a:t>الفصل الأول:</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شريحة خالية">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عنوان مع نص">
    <p:spTree>
      <p:nvGrpSpPr>
        <p:cNvPr id="1" name=""/>
        <p:cNvGrpSpPr/>
        <p:nvPr/>
      </p:nvGrpSpPr>
      <p:grpSpPr>
        <a:xfrm>
          <a:off x="0" y="0"/>
          <a:ext cx="0" cy="0"/>
          <a:chOff x="0" y="0"/>
          <a:chExt cx="0" cy="0"/>
        </a:xfrm>
      </p:grpSpPr>
      <p:sp>
        <p:nvSpPr>
          <p:cNvPr id="18" name="object 8">
            <a:extLst>
              <a:ext uri="{FF2B5EF4-FFF2-40B4-BE49-F238E27FC236}">
                <a16:creationId xmlns:a16="http://schemas.microsoft.com/office/drawing/2014/main" id="{943F80DE-9A27-EE6D-D8FD-CD91ADDD0590}"/>
              </a:ext>
            </a:extLst>
          </p:cNvPr>
          <p:cNvSpPr/>
          <p:nvPr userDrawn="1"/>
        </p:nvSpPr>
        <p:spPr>
          <a:xfrm flipH="1">
            <a:off x="255" y="0"/>
            <a:ext cx="6221543" cy="2291883"/>
          </a:xfrm>
          <a:custGeom>
            <a:avLst/>
            <a:gdLst/>
            <a:ahLst/>
            <a:cxnLst/>
            <a:rect l="l" t="t" r="r" b="b"/>
            <a:pathLst>
              <a:path w="6825615" h="3463290">
                <a:moveTo>
                  <a:pt x="6825589" y="0"/>
                </a:moveTo>
                <a:lnTo>
                  <a:pt x="0" y="0"/>
                </a:lnTo>
                <a:lnTo>
                  <a:pt x="0" y="3463201"/>
                </a:lnTo>
                <a:lnTo>
                  <a:pt x="6825589" y="3463201"/>
                </a:lnTo>
                <a:lnTo>
                  <a:pt x="6825589" y="0"/>
                </a:lnTo>
                <a:close/>
              </a:path>
            </a:pathLst>
          </a:custGeom>
          <a:solidFill>
            <a:srgbClr val="368B75"/>
          </a:solidFill>
        </p:spPr>
        <p:txBody>
          <a:bodyPr wrap="square" lIns="0" tIns="0" rIns="0" bIns="0" rtlCol="0"/>
          <a:lstStyle/>
          <a:p>
            <a:pPr algn="r" rtl="1"/>
            <a:endParaRPr sz="954" b="0" i="0" dirty="0">
              <a:latin typeface="Sakkal Majalla" panose="02000000000000000000" pitchFamily="2" charset="-78"/>
            </a:endParaRPr>
          </a:p>
        </p:txBody>
      </p:sp>
      <p:grpSp>
        <p:nvGrpSpPr>
          <p:cNvPr id="13" name="Group 12">
            <a:extLst>
              <a:ext uri="{FF2B5EF4-FFF2-40B4-BE49-F238E27FC236}">
                <a16:creationId xmlns:a16="http://schemas.microsoft.com/office/drawing/2014/main" id="{B83232B5-D933-09A4-468B-938041DDE4B4}"/>
              </a:ext>
            </a:extLst>
          </p:cNvPr>
          <p:cNvGrpSpPr/>
          <p:nvPr userDrawn="1"/>
        </p:nvGrpSpPr>
        <p:grpSpPr>
          <a:xfrm>
            <a:off x="0" y="13607"/>
            <a:ext cx="9144000" cy="2421258"/>
            <a:chOff x="0" y="2722242"/>
            <a:chExt cx="9144000" cy="2421258"/>
          </a:xfrm>
        </p:grpSpPr>
        <p:pic>
          <p:nvPicPr>
            <p:cNvPr id="14" name="Graphic 13">
              <a:extLst>
                <a:ext uri="{FF2B5EF4-FFF2-40B4-BE49-F238E27FC236}">
                  <a16:creationId xmlns:a16="http://schemas.microsoft.com/office/drawing/2014/main" id="{4895B14B-7613-5E73-8DFF-2B2217C560C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0" y="2722242"/>
              <a:ext cx="2421258" cy="2421258"/>
            </a:xfrm>
            <a:prstGeom prst="rect">
              <a:avLst/>
            </a:prstGeom>
          </p:spPr>
        </p:pic>
        <p:pic>
          <p:nvPicPr>
            <p:cNvPr id="15" name="Graphic 14">
              <a:extLst>
                <a:ext uri="{FF2B5EF4-FFF2-40B4-BE49-F238E27FC236}">
                  <a16:creationId xmlns:a16="http://schemas.microsoft.com/office/drawing/2014/main" id="{562BE5D6-7B2B-B517-3A7A-D0725314C67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2419350" y="2722242"/>
              <a:ext cx="2421258" cy="2421258"/>
            </a:xfrm>
            <a:prstGeom prst="rect">
              <a:avLst/>
            </a:prstGeom>
          </p:spPr>
        </p:pic>
        <p:pic>
          <p:nvPicPr>
            <p:cNvPr id="16" name="Graphic 15">
              <a:extLst>
                <a:ext uri="{FF2B5EF4-FFF2-40B4-BE49-F238E27FC236}">
                  <a16:creationId xmlns:a16="http://schemas.microsoft.com/office/drawing/2014/main" id="{C2C9D646-1200-6111-A3FD-11167EC6913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4841875" y="2722242"/>
              <a:ext cx="2421258" cy="2421258"/>
            </a:xfrm>
            <a:prstGeom prst="rect">
              <a:avLst/>
            </a:prstGeom>
          </p:spPr>
        </p:pic>
        <p:pic>
          <p:nvPicPr>
            <p:cNvPr id="17" name="Graphic 16">
              <a:extLst>
                <a:ext uri="{FF2B5EF4-FFF2-40B4-BE49-F238E27FC236}">
                  <a16:creationId xmlns:a16="http://schemas.microsoft.com/office/drawing/2014/main" id="{1B28D3EE-7415-14D8-25A7-E5110ED617B3}"/>
                </a:ext>
              </a:extLst>
            </p:cNvPr>
            <p:cNvPicPr>
              <a:picLocks noChangeAspect="1"/>
            </p:cNvPicPr>
            <p:nvPr/>
          </p:nvPicPr>
          <p:blipFill rotWithShape="1">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r="22371"/>
            <a:stretch/>
          </p:blipFill>
          <p:spPr>
            <a:xfrm>
              <a:off x="7264400" y="2722242"/>
              <a:ext cx="1879600" cy="2421258"/>
            </a:xfrm>
            <a:prstGeom prst="rect">
              <a:avLst/>
            </a:prstGeom>
          </p:spPr>
        </p:pic>
      </p:grpSp>
      <p:sp>
        <p:nvSpPr>
          <p:cNvPr id="9" name="object 9">
            <a:extLst>
              <a:ext uri="{FF2B5EF4-FFF2-40B4-BE49-F238E27FC236}">
                <a16:creationId xmlns:a16="http://schemas.microsoft.com/office/drawing/2014/main" id="{CC9A69EF-54C2-DF46-9795-D68114319FE9}"/>
              </a:ext>
            </a:extLst>
          </p:cNvPr>
          <p:cNvSpPr/>
          <p:nvPr/>
        </p:nvSpPr>
        <p:spPr>
          <a:xfrm flipH="1">
            <a:off x="910978" y="526898"/>
            <a:ext cx="7609565" cy="1311088"/>
          </a:xfrm>
          <a:custGeom>
            <a:avLst/>
            <a:gdLst/>
            <a:ahLst/>
            <a:cxnLst/>
            <a:rect l="l" t="t" r="r" b="b"/>
            <a:pathLst>
              <a:path w="4516755" h="1981200">
                <a:moveTo>
                  <a:pt x="4516348" y="0"/>
                </a:moveTo>
                <a:lnTo>
                  <a:pt x="0" y="0"/>
                </a:lnTo>
                <a:lnTo>
                  <a:pt x="0" y="1981200"/>
                </a:lnTo>
                <a:lnTo>
                  <a:pt x="4516348" y="1981200"/>
                </a:lnTo>
                <a:lnTo>
                  <a:pt x="4516348" y="0"/>
                </a:lnTo>
                <a:close/>
              </a:path>
            </a:pathLst>
          </a:custGeom>
          <a:solidFill>
            <a:srgbClr val="FFCD67"/>
          </a:solidFill>
        </p:spPr>
        <p:txBody>
          <a:bodyPr wrap="square" lIns="0" tIns="0" rIns="0" bIns="0" rtlCol="0"/>
          <a:lstStyle/>
          <a:p>
            <a:pPr marL="0" algn="r" defTabSz="605150" rtl="1" eaLnBrk="1" latinLnBrk="0" hangingPunct="1"/>
            <a:endParaRPr sz="954" b="0" i="0" dirty="0">
              <a:latin typeface="Sakkal Majalla" panose="02000000000000000000" pitchFamily="2" charset="-78"/>
            </a:endParaRPr>
          </a:p>
        </p:txBody>
      </p:sp>
      <p:sp>
        <p:nvSpPr>
          <p:cNvPr id="10" name="object 31">
            <a:extLst>
              <a:ext uri="{FF2B5EF4-FFF2-40B4-BE49-F238E27FC236}">
                <a16:creationId xmlns:a16="http://schemas.microsoft.com/office/drawing/2014/main" id="{EA815A9D-BD59-2945-A51D-2E168D0AA3EF}"/>
              </a:ext>
            </a:extLst>
          </p:cNvPr>
          <p:cNvSpPr/>
          <p:nvPr userDrawn="1"/>
        </p:nvSpPr>
        <p:spPr>
          <a:xfrm>
            <a:off x="7694426" y="527561"/>
            <a:ext cx="538595" cy="68076"/>
          </a:xfrm>
          <a:custGeom>
            <a:avLst/>
            <a:gdLst/>
            <a:ahLst/>
            <a:cxnLst/>
            <a:rect l="l" t="t" r="r" b="b"/>
            <a:pathLst>
              <a:path w="592455" h="102869">
                <a:moveTo>
                  <a:pt x="591845" y="0"/>
                </a:moveTo>
                <a:lnTo>
                  <a:pt x="0" y="0"/>
                </a:lnTo>
                <a:lnTo>
                  <a:pt x="0" y="102552"/>
                </a:lnTo>
                <a:lnTo>
                  <a:pt x="591845" y="102552"/>
                </a:lnTo>
                <a:lnTo>
                  <a:pt x="591845" y="0"/>
                </a:lnTo>
                <a:close/>
              </a:path>
            </a:pathLst>
          </a:custGeom>
          <a:solidFill>
            <a:srgbClr val="5B417B"/>
          </a:solidFill>
        </p:spPr>
        <p:txBody>
          <a:bodyPr wrap="square" lIns="0" tIns="0" rIns="0" bIns="0" rtlCol="0"/>
          <a:lstStyle/>
          <a:p>
            <a:pPr marL="0" algn="r" defTabSz="732617" rtl="1" eaLnBrk="1" latinLnBrk="0" hangingPunct="1"/>
            <a:endParaRPr sz="954" b="0" i="0" dirty="0">
              <a:latin typeface="Sakkal Majalla" panose="02000000000000000000" pitchFamily="2" charset="-78"/>
            </a:endParaRPr>
          </a:p>
        </p:txBody>
      </p:sp>
      <p:sp>
        <p:nvSpPr>
          <p:cNvPr id="20" name="Text Placeholder 24">
            <a:extLst>
              <a:ext uri="{FF2B5EF4-FFF2-40B4-BE49-F238E27FC236}">
                <a16:creationId xmlns:a16="http://schemas.microsoft.com/office/drawing/2014/main" id="{CD9CAE9F-6D95-B0B6-9C68-14F296E82AE8}"/>
              </a:ext>
            </a:extLst>
          </p:cNvPr>
          <p:cNvSpPr>
            <a:spLocks noGrp="1"/>
          </p:cNvSpPr>
          <p:nvPr>
            <p:ph type="body" sz="quarter" idx="11" hasCustomPrompt="1"/>
          </p:nvPr>
        </p:nvSpPr>
        <p:spPr>
          <a:xfrm>
            <a:off x="1219200" y="819614"/>
            <a:ext cx="7132313" cy="837736"/>
          </a:xfrm>
          <a:prstGeom prst="rect">
            <a:avLst/>
          </a:prstGeom>
        </p:spPr>
        <p:txBody>
          <a:bodyPr/>
          <a:lstStyle>
            <a:lvl1pPr marL="0" algn="r" defTabSz="732617" rtl="1" eaLnBrk="1" latinLnBrk="0" hangingPunct="1">
              <a:defRPr lang="ar-OM" sz="1800" kern="1200" dirty="0" smtClean="0">
                <a:solidFill>
                  <a:srgbClr val="002060"/>
                </a:solidFill>
                <a:latin typeface="Sakkal Majalla" panose="02000000000000000000" pitchFamily="2" charset="-78"/>
                <a:ea typeface="+mn-ea"/>
                <a:cs typeface="Sakkal Majalla" panose="02000000000000000000" pitchFamily="2" charset="-78"/>
              </a:defRPr>
            </a:lvl1pPr>
          </a:lstStyle>
          <a:p>
            <a:pPr lvl="0"/>
            <a:r>
              <a:rPr lang="ar-OM" dirty="0"/>
              <a:t>الفصل الأول:</a:t>
            </a:r>
          </a:p>
        </p:txBody>
      </p:sp>
      <p:sp>
        <p:nvSpPr>
          <p:cNvPr id="22" name="Text Placeholder 24">
            <a:extLst>
              <a:ext uri="{FF2B5EF4-FFF2-40B4-BE49-F238E27FC236}">
                <a16:creationId xmlns:a16="http://schemas.microsoft.com/office/drawing/2014/main" id="{BB4CB141-62E4-DB6B-F1CB-78FEA12D93B7}"/>
              </a:ext>
            </a:extLst>
          </p:cNvPr>
          <p:cNvSpPr>
            <a:spLocks noGrp="1"/>
          </p:cNvSpPr>
          <p:nvPr>
            <p:ph type="body" sz="quarter" idx="12" hasCustomPrompt="1"/>
          </p:nvPr>
        </p:nvSpPr>
        <p:spPr>
          <a:xfrm>
            <a:off x="910978" y="2658842"/>
            <a:ext cx="7440535" cy="2122707"/>
          </a:xfrm>
          <a:prstGeom prst="rect">
            <a:avLst/>
          </a:prstGeom>
        </p:spPr>
        <p:txBody>
          <a:bodyPr/>
          <a:lstStyle>
            <a:lvl1pPr marL="0" marR="0" indent="0" algn="r" defTabSz="605150" rtl="1" eaLnBrk="1" fontAlgn="auto" latinLnBrk="0" hangingPunct="1">
              <a:lnSpc>
                <a:spcPct val="100000"/>
              </a:lnSpc>
              <a:spcBef>
                <a:spcPts val="0"/>
              </a:spcBef>
              <a:spcAft>
                <a:spcPts val="0"/>
              </a:spcAft>
              <a:buClrTx/>
              <a:buSzTx/>
              <a:buFontTx/>
              <a:buNone/>
              <a:tabLst/>
              <a:defRPr lang="ar-OM" sz="1800" kern="1200">
                <a:solidFill>
                  <a:schemeClr val="tx1">
                    <a:lumMod val="85000"/>
                    <a:lumOff val="15000"/>
                  </a:schemeClr>
                </a:solidFill>
                <a:latin typeface="Sakkal Majalla" panose="02000000000000000000" pitchFamily="2" charset="-78"/>
                <a:ea typeface="+mn-ea"/>
                <a:cs typeface="Sakkal Majalla" panose="02000000000000000000" pitchFamily="2" charset="-78"/>
              </a:defRPr>
            </a:lvl1pPr>
          </a:lstStyle>
          <a:p>
            <a:pPr marL="0" marR="0" lvl="0" indent="0" algn="r" defTabSz="605150" rtl="1" eaLnBrk="1" fontAlgn="auto" latinLnBrk="0" hangingPunct="1">
              <a:lnSpc>
                <a:spcPct val="100000"/>
              </a:lnSpc>
              <a:spcBef>
                <a:spcPts val="0"/>
              </a:spcBef>
              <a:spcAft>
                <a:spcPts val="0"/>
              </a:spcAft>
              <a:buClrTx/>
              <a:buSzTx/>
              <a:buFontTx/>
              <a:buNone/>
              <a:tabLst/>
              <a:defRPr/>
            </a:pPr>
            <a:r>
              <a:rPr kumimoji="0" lang="ar-SA" sz="1800" i="0" u="none" strike="noStrike" kern="1200" cap="none" spc="0" normalizeH="0" baseline="0" noProof="0" dirty="0">
                <a:ln>
                  <a:noFill/>
                </a:ln>
                <a:effectLst/>
                <a:uLnTx/>
                <a:uFillTx/>
                <a:latin typeface="Sakkal Majalla" panose="02000000000000000000" pitchFamily="2" charset="-78"/>
                <a:ea typeface="Noto Sans" panose="020B0502040504020204" pitchFamily="34"/>
                <a:cs typeface="Sakkal Majalla" panose="02000000000000000000" pitchFamily="2" charset="-78"/>
              </a:rPr>
              <a:t>يرجى كتابة النص هنا</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تعداد نقطي">
    <p:spTree>
      <p:nvGrpSpPr>
        <p:cNvPr id="1" name=""/>
        <p:cNvGrpSpPr/>
        <p:nvPr/>
      </p:nvGrpSpPr>
      <p:grpSpPr>
        <a:xfrm>
          <a:off x="0" y="0"/>
          <a:ext cx="0" cy="0"/>
          <a:chOff x="0" y="0"/>
          <a:chExt cx="0" cy="0"/>
        </a:xfrm>
      </p:grpSpPr>
      <p:sp>
        <p:nvSpPr>
          <p:cNvPr id="18" name="object 8">
            <a:extLst>
              <a:ext uri="{FF2B5EF4-FFF2-40B4-BE49-F238E27FC236}">
                <a16:creationId xmlns:a16="http://schemas.microsoft.com/office/drawing/2014/main" id="{943F80DE-9A27-EE6D-D8FD-CD91ADDD0590}"/>
              </a:ext>
            </a:extLst>
          </p:cNvPr>
          <p:cNvSpPr/>
          <p:nvPr userDrawn="1"/>
        </p:nvSpPr>
        <p:spPr>
          <a:xfrm flipH="1">
            <a:off x="255" y="0"/>
            <a:ext cx="6221543" cy="2291883"/>
          </a:xfrm>
          <a:custGeom>
            <a:avLst/>
            <a:gdLst/>
            <a:ahLst/>
            <a:cxnLst/>
            <a:rect l="l" t="t" r="r" b="b"/>
            <a:pathLst>
              <a:path w="6825615" h="3463290">
                <a:moveTo>
                  <a:pt x="6825589" y="0"/>
                </a:moveTo>
                <a:lnTo>
                  <a:pt x="0" y="0"/>
                </a:lnTo>
                <a:lnTo>
                  <a:pt x="0" y="3463201"/>
                </a:lnTo>
                <a:lnTo>
                  <a:pt x="6825589" y="3463201"/>
                </a:lnTo>
                <a:lnTo>
                  <a:pt x="6825589" y="0"/>
                </a:lnTo>
                <a:close/>
              </a:path>
            </a:pathLst>
          </a:custGeom>
          <a:solidFill>
            <a:srgbClr val="368B75"/>
          </a:solidFill>
        </p:spPr>
        <p:txBody>
          <a:bodyPr wrap="square" lIns="0" tIns="0" rIns="0" bIns="0" rtlCol="0"/>
          <a:lstStyle/>
          <a:p>
            <a:pPr algn="r" rtl="1"/>
            <a:endParaRPr sz="954" b="0" i="0" dirty="0">
              <a:latin typeface="Sakkal Majalla" panose="02000000000000000000" pitchFamily="2" charset="-78"/>
            </a:endParaRPr>
          </a:p>
        </p:txBody>
      </p:sp>
      <p:grpSp>
        <p:nvGrpSpPr>
          <p:cNvPr id="13" name="Group 12">
            <a:extLst>
              <a:ext uri="{FF2B5EF4-FFF2-40B4-BE49-F238E27FC236}">
                <a16:creationId xmlns:a16="http://schemas.microsoft.com/office/drawing/2014/main" id="{B83232B5-D933-09A4-468B-938041DDE4B4}"/>
              </a:ext>
            </a:extLst>
          </p:cNvPr>
          <p:cNvGrpSpPr/>
          <p:nvPr userDrawn="1"/>
        </p:nvGrpSpPr>
        <p:grpSpPr>
          <a:xfrm>
            <a:off x="0" y="13607"/>
            <a:ext cx="9144000" cy="2421258"/>
            <a:chOff x="0" y="2722242"/>
            <a:chExt cx="9144000" cy="2421258"/>
          </a:xfrm>
        </p:grpSpPr>
        <p:pic>
          <p:nvPicPr>
            <p:cNvPr id="14" name="Graphic 13">
              <a:extLst>
                <a:ext uri="{FF2B5EF4-FFF2-40B4-BE49-F238E27FC236}">
                  <a16:creationId xmlns:a16="http://schemas.microsoft.com/office/drawing/2014/main" id="{4895B14B-7613-5E73-8DFF-2B2217C560C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0" y="2722242"/>
              <a:ext cx="2421258" cy="2421258"/>
            </a:xfrm>
            <a:prstGeom prst="rect">
              <a:avLst/>
            </a:prstGeom>
          </p:spPr>
        </p:pic>
        <p:pic>
          <p:nvPicPr>
            <p:cNvPr id="15" name="Graphic 14">
              <a:extLst>
                <a:ext uri="{FF2B5EF4-FFF2-40B4-BE49-F238E27FC236}">
                  <a16:creationId xmlns:a16="http://schemas.microsoft.com/office/drawing/2014/main" id="{562BE5D6-7B2B-B517-3A7A-D0725314C67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2419350" y="2722242"/>
              <a:ext cx="2421258" cy="2421258"/>
            </a:xfrm>
            <a:prstGeom prst="rect">
              <a:avLst/>
            </a:prstGeom>
          </p:spPr>
        </p:pic>
        <p:pic>
          <p:nvPicPr>
            <p:cNvPr id="16" name="Graphic 15">
              <a:extLst>
                <a:ext uri="{FF2B5EF4-FFF2-40B4-BE49-F238E27FC236}">
                  <a16:creationId xmlns:a16="http://schemas.microsoft.com/office/drawing/2014/main" id="{C2C9D646-1200-6111-A3FD-11167EC6913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4841875" y="2722242"/>
              <a:ext cx="2421258" cy="2421258"/>
            </a:xfrm>
            <a:prstGeom prst="rect">
              <a:avLst/>
            </a:prstGeom>
          </p:spPr>
        </p:pic>
        <p:pic>
          <p:nvPicPr>
            <p:cNvPr id="17" name="Graphic 16">
              <a:extLst>
                <a:ext uri="{FF2B5EF4-FFF2-40B4-BE49-F238E27FC236}">
                  <a16:creationId xmlns:a16="http://schemas.microsoft.com/office/drawing/2014/main" id="{1B28D3EE-7415-14D8-25A7-E5110ED617B3}"/>
                </a:ext>
              </a:extLst>
            </p:cNvPr>
            <p:cNvPicPr>
              <a:picLocks noChangeAspect="1"/>
            </p:cNvPicPr>
            <p:nvPr/>
          </p:nvPicPr>
          <p:blipFill rotWithShape="1">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r="22371"/>
            <a:stretch/>
          </p:blipFill>
          <p:spPr>
            <a:xfrm>
              <a:off x="7264400" y="2722242"/>
              <a:ext cx="1879600" cy="2421258"/>
            </a:xfrm>
            <a:prstGeom prst="rect">
              <a:avLst/>
            </a:prstGeom>
          </p:spPr>
        </p:pic>
      </p:grpSp>
      <p:sp>
        <p:nvSpPr>
          <p:cNvPr id="9" name="object 9">
            <a:extLst>
              <a:ext uri="{FF2B5EF4-FFF2-40B4-BE49-F238E27FC236}">
                <a16:creationId xmlns:a16="http://schemas.microsoft.com/office/drawing/2014/main" id="{CC9A69EF-54C2-DF46-9795-D68114319FE9}"/>
              </a:ext>
            </a:extLst>
          </p:cNvPr>
          <p:cNvSpPr/>
          <p:nvPr/>
        </p:nvSpPr>
        <p:spPr>
          <a:xfrm flipH="1">
            <a:off x="910978" y="526898"/>
            <a:ext cx="7609565" cy="1311088"/>
          </a:xfrm>
          <a:custGeom>
            <a:avLst/>
            <a:gdLst/>
            <a:ahLst/>
            <a:cxnLst/>
            <a:rect l="l" t="t" r="r" b="b"/>
            <a:pathLst>
              <a:path w="4516755" h="1981200">
                <a:moveTo>
                  <a:pt x="4516348" y="0"/>
                </a:moveTo>
                <a:lnTo>
                  <a:pt x="0" y="0"/>
                </a:lnTo>
                <a:lnTo>
                  <a:pt x="0" y="1981200"/>
                </a:lnTo>
                <a:lnTo>
                  <a:pt x="4516348" y="1981200"/>
                </a:lnTo>
                <a:lnTo>
                  <a:pt x="4516348" y="0"/>
                </a:lnTo>
                <a:close/>
              </a:path>
            </a:pathLst>
          </a:custGeom>
          <a:solidFill>
            <a:srgbClr val="FFCD67"/>
          </a:solidFill>
        </p:spPr>
        <p:txBody>
          <a:bodyPr wrap="square" lIns="0" tIns="0" rIns="0" bIns="0" rtlCol="0"/>
          <a:lstStyle/>
          <a:p>
            <a:pPr marL="0" algn="r" defTabSz="605150" rtl="1" eaLnBrk="1" latinLnBrk="0" hangingPunct="1"/>
            <a:endParaRPr sz="954" b="0" i="0" dirty="0">
              <a:latin typeface="Sakkal Majalla" panose="02000000000000000000" pitchFamily="2" charset="-78"/>
            </a:endParaRPr>
          </a:p>
        </p:txBody>
      </p:sp>
      <p:sp>
        <p:nvSpPr>
          <p:cNvPr id="10" name="object 31">
            <a:extLst>
              <a:ext uri="{FF2B5EF4-FFF2-40B4-BE49-F238E27FC236}">
                <a16:creationId xmlns:a16="http://schemas.microsoft.com/office/drawing/2014/main" id="{EA815A9D-BD59-2945-A51D-2E168D0AA3EF}"/>
              </a:ext>
            </a:extLst>
          </p:cNvPr>
          <p:cNvSpPr/>
          <p:nvPr userDrawn="1"/>
        </p:nvSpPr>
        <p:spPr>
          <a:xfrm>
            <a:off x="7694426" y="527561"/>
            <a:ext cx="538595" cy="68076"/>
          </a:xfrm>
          <a:custGeom>
            <a:avLst/>
            <a:gdLst/>
            <a:ahLst/>
            <a:cxnLst/>
            <a:rect l="l" t="t" r="r" b="b"/>
            <a:pathLst>
              <a:path w="592455" h="102869">
                <a:moveTo>
                  <a:pt x="591845" y="0"/>
                </a:moveTo>
                <a:lnTo>
                  <a:pt x="0" y="0"/>
                </a:lnTo>
                <a:lnTo>
                  <a:pt x="0" y="102552"/>
                </a:lnTo>
                <a:lnTo>
                  <a:pt x="591845" y="102552"/>
                </a:lnTo>
                <a:lnTo>
                  <a:pt x="591845" y="0"/>
                </a:lnTo>
                <a:close/>
              </a:path>
            </a:pathLst>
          </a:custGeom>
          <a:solidFill>
            <a:srgbClr val="5B417B"/>
          </a:solidFill>
        </p:spPr>
        <p:txBody>
          <a:bodyPr wrap="square" lIns="0" tIns="0" rIns="0" bIns="0" rtlCol="0"/>
          <a:lstStyle/>
          <a:p>
            <a:pPr marL="0" algn="r" defTabSz="732617" rtl="1" eaLnBrk="1" latinLnBrk="0" hangingPunct="1"/>
            <a:endParaRPr sz="954" b="0" i="0" dirty="0">
              <a:latin typeface="Sakkal Majalla" panose="02000000000000000000" pitchFamily="2" charset="-78"/>
            </a:endParaRPr>
          </a:p>
        </p:txBody>
      </p:sp>
      <p:sp>
        <p:nvSpPr>
          <p:cNvPr id="20" name="Text Placeholder 24">
            <a:extLst>
              <a:ext uri="{FF2B5EF4-FFF2-40B4-BE49-F238E27FC236}">
                <a16:creationId xmlns:a16="http://schemas.microsoft.com/office/drawing/2014/main" id="{CD9CAE9F-6D95-B0B6-9C68-14F296E82AE8}"/>
              </a:ext>
            </a:extLst>
          </p:cNvPr>
          <p:cNvSpPr>
            <a:spLocks noGrp="1"/>
          </p:cNvSpPr>
          <p:nvPr>
            <p:ph type="body" sz="quarter" idx="11" hasCustomPrompt="1"/>
          </p:nvPr>
        </p:nvSpPr>
        <p:spPr>
          <a:xfrm>
            <a:off x="1219200" y="819614"/>
            <a:ext cx="7132313" cy="837736"/>
          </a:xfrm>
          <a:prstGeom prst="rect">
            <a:avLst/>
          </a:prstGeom>
        </p:spPr>
        <p:txBody>
          <a:bodyPr/>
          <a:lstStyle>
            <a:lvl1pPr marL="0" algn="r" defTabSz="732617" rtl="1" eaLnBrk="1" latinLnBrk="0" hangingPunct="1">
              <a:defRPr lang="ar-OM" sz="1800" kern="1200" dirty="0" smtClean="0">
                <a:solidFill>
                  <a:srgbClr val="002060"/>
                </a:solidFill>
                <a:latin typeface="Sakkal Majalla" panose="02000000000000000000" pitchFamily="2" charset="-78"/>
                <a:ea typeface="+mn-ea"/>
                <a:cs typeface="Sakkal Majalla" panose="02000000000000000000" pitchFamily="2" charset="-78"/>
              </a:defRPr>
            </a:lvl1pPr>
          </a:lstStyle>
          <a:p>
            <a:pPr lvl="0"/>
            <a:r>
              <a:rPr lang="ar-OM" dirty="0"/>
              <a:t>الفصل الأول:</a:t>
            </a:r>
          </a:p>
        </p:txBody>
      </p:sp>
      <p:sp>
        <p:nvSpPr>
          <p:cNvPr id="22" name="Text Placeholder 24">
            <a:extLst>
              <a:ext uri="{FF2B5EF4-FFF2-40B4-BE49-F238E27FC236}">
                <a16:creationId xmlns:a16="http://schemas.microsoft.com/office/drawing/2014/main" id="{BB4CB141-62E4-DB6B-F1CB-78FEA12D93B7}"/>
              </a:ext>
            </a:extLst>
          </p:cNvPr>
          <p:cNvSpPr>
            <a:spLocks noGrp="1"/>
          </p:cNvSpPr>
          <p:nvPr>
            <p:ph type="body" sz="quarter" idx="12" hasCustomPrompt="1"/>
          </p:nvPr>
        </p:nvSpPr>
        <p:spPr>
          <a:xfrm>
            <a:off x="910978" y="2658842"/>
            <a:ext cx="7440535" cy="2122707"/>
          </a:xfrm>
          <a:prstGeom prst="rect">
            <a:avLst/>
          </a:prstGeom>
        </p:spPr>
        <p:txBody>
          <a:bodyPr/>
          <a:lstStyle>
            <a:lvl1pPr marL="209550" marR="0" indent="-209550" algn="r" defTabSz="605150" rtl="1" eaLnBrk="1" fontAlgn="auto" latinLnBrk="0" hangingPunct="1">
              <a:lnSpc>
                <a:spcPct val="100000"/>
              </a:lnSpc>
              <a:spcBef>
                <a:spcPts val="0"/>
              </a:spcBef>
              <a:spcAft>
                <a:spcPts val="0"/>
              </a:spcAft>
              <a:buClr>
                <a:srgbClr val="368B75"/>
              </a:buClr>
              <a:buSzPct val="95000"/>
              <a:buFont typeface="Wingdings" pitchFamily="2" charset="2"/>
              <a:buChar char="§"/>
              <a:tabLst/>
              <a:defRPr lang="ar-OM" sz="1800" kern="1200">
                <a:solidFill>
                  <a:schemeClr val="tx1">
                    <a:lumMod val="85000"/>
                    <a:lumOff val="15000"/>
                  </a:schemeClr>
                </a:solidFill>
                <a:latin typeface="Sakkal Majalla" panose="02000000000000000000" pitchFamily="2" charset="-78"/>
                <a:ea typeface="+mn-ea"/>
                <a:cs typeface="Sakkal Majalla" panose="02000000000000000000" pitchFamily="2" charset="-78"/>
              </a:defRPr>
            </a:lvl1pPr>
          </a:lstStyle>
          <a:p>
            <a:pPr marL="209550" indent="-209550">
              <a:buClr>
                <a:srgbClr val="368B75"/>
              </a:buClr>
            </a:pPr>
            <a:r>
              <a:rPr lang="ar-SA" dirty="0"/>
              <a:t>يرجى كتابة النقطة رقم ١ هنا ومن ثم الضغط على </a:t>
            </a:r>
            <a:r>
              <a:rPr lang="en-US" dirty="0"/>
              <a:t>"ENTER"</a:t>
            </a:r>
            <a:endParaRPr lang="ar-SA" dirty="0"/>
          </a:p>
          <a:p>
            <a:pPr marL="209550" indent="-209550">
              <a:buClr>
                <a:srgbClr val="368B75"/>
              </a:buClr>
            </a:pPr>
            <a:endParaRPr lang="en-OM" dirty="0"/>
          </a:p>
        </p:txBody>
      </p:sp>
    </p:spTree>
    <p:extLst>
      <p:ext uri="{BB962C8B-B14F-4D97-AF65-F5344CB8AC3E}">
        <p14:creationId xmlns:p14="http://schemas.microsoft.com/office/powerpoint/2010/main" val="4070234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تعداد رقمي">
    <p:spTree>
      <p:nvGrpSpPr>
        <p:cNvPr id="1" name=""/>
        <p:cNvGrpSpPr/>
        <p:nvPr/>
      </p:nvGrpSpPr>
      <p:grpSpPr>
        <a:xfrm>
          <a:off x="0" y="0"/>
          <a:ext cx="0" cy="0"/>
          <a:chOff x="0" y="0"/>
          <a:chExt cx="0" cy="0"/>
        </a:xfrm>
      </p:grpSpPr>
      <p:sp>
        <p:nvSpPr>
          <p:cNvPr id="18" name="object 8">
            <a:extLst>
              <a:ext uri="{FF2B5EF4-FFF2-40B4-BE49-F238E27FC236}">
                <a16:creationId xmlns:a16="http://schemas.microsoft.com/office/drawing/2014/main" id="{943F80DE-9A27-EE6D-D8FD-CD91ADDD0590}"/>
              </a:ext>
            </a:extLst>
          </p:cNvPr>
          <p:cNvSpPr/>
          <p:nvPr userDrawn="1"/>
        </p:nvSpPr>
        <p:spPr>
          <a:xfrm flipH="1">
            <a:off x="255" y="0"/>
            <a:ext cx="6221543" cy="2291883"/>
          </a:xfrm>
          <a:custGeom>
            <a:avLst/>
            <a:gdLst/>
            <a:ahLst/>
            <a:cxnLst/>
            <a:rect l="l" t="t" r="r" b="b"/>
            <a:pathLst>
              <a:path w="6825615" h="3463290">
                <a:moveTo>
                  <a:pt x="6825589" y="0"/>
                </a:moveTo>
                <a:lnTo>
                  <a:pt x="0" y="0"/>
                </a:lnTo>
                <a:lnTo>
                  <a:pt x="0" y="3463201"/>
                </a:lnTo>
                <a:lnTo>
                  <a:pt x="6825589" y="3463201"/>
                </a:lnTo>
                <a:lnTo>
                  <a:pt x="6825589" y="0"/>
                </a:lnTo>
                <a:close/>
              </a:path>
            </a:pathLst>
          </a:custGeom>
          <a:solidFill>
            <a:srgbClr val="368B75"/>
          </a:solidFill>
        </p:spPr>
        <p:txBody>
          <a:bodyPr wrap="square" lIns="0" tIns="0" rIns="0" bIns="0" rtlCol="0"/>
          <a:lstStyle/>
          <a:p>
            <a:pPr algn="r" rtl="1"/>
            <a:endParaRPr sz="954" b="0" i="0" dirty="0">
              <a:latin typeface="Sakkal Majalla" panose="02000000000000000000" pitchFamily="2" charset="-78"/>
            </a:endParaRPr>
          </a:p>
        </p:txBody>
      </p:sp>
      <p:grpSp>
        <p:nvGrpSpPr>
          <p:cNvPr id="13" name="Group 12">
            <a:extLst>
              <a:ext uri="{FF2B5EF4-FFF2-40B4-BE49-F238E27FC236}">
                <a16:creationId xmlns:a16="http://schemas.microsoft.com/office/drawing/2014/main" id="{B83232B5-D933-09A4-468B-938041DDE4B4}"/>
              </a:ext>
            </a:extLst>
          </p:cNvPr>
          <p:cNvGrpSpPr/>
          <p:nvPr userDrawn="1"/>
        </p:nvGrpSpPr>
        <p:grpSpPr>
          <a:xfrm>
            <a:off x="0" y="13607"/>
            <a:ext cx="9144000" cy="2421258"/>
            <a:chOff x="0" y="2722242"/>
            <a:chExt cx="9144000" cy="2421258"/>
          </a:xfrm>
        </p:grpSpPr>
        <p:pic>
          <p:nvPicPr>
            <p:cNvPr id="14" name="Graphic 13">
              <a:extLst>
                <a:ext uri="{FF2B5EF4-FFF2-40B4-BE49-F238E27FC236}">
                  <a16:creationId xmlns:a16="http://schemas.microsoft.com/office/drawing/2014/main" id="{4895B14B-7613-5E73-8DFF-2B2217C560C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0" y="2722242"/>
              <a:ext cx="2421258" cy="2421258"/>
            </a:xfrm>
            <a:prstGeom prst="rect">
              <a:avLst/>
            </a:prstGeom>
          </p:spPr>
        </p:pic>
        <p:pic>
          <p:nvPicPr>
            <p:cNvPr id="15" name="Graphic 14">
              <a:extLst>
                <a:ext uri="{FF2B5EF4-FFF2-40B4-BE49-F238E27FC236}">
                  <a16:creationId xmlns:a16="http://schemas.microsoft.com/office/drawing/2014/main" id="{562BE5D6-7B2B-B517-3A7A-D0725314C67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2419350" y="2722242"/>
              <a:ext cx="2421258" cy="2421258"/>
            </a:xfrm>
            <a:prstGeom prst="rect">
              <a:avLst/>
            </a:prstGeom>
          </p:spPr>
        </p:pic>
        <p:pic>
          <p:nvPicPr>
            <p:cNvPr id="16" name="Graphic 15">
              <a:extLst>
                <a:ext uri="{FF2B5EF4-FFF2-40B4-BE49-F238E27FC236}">
                  <a16:creationId xmlns:a16="http://schemas.microsoft.com/office/drawing/2014/main" id="{C2C9D646-1200-6111-A3FD-11167EC6913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4841875" y="2722242"/>
              <a:ext cx="2421258" cy="2421258"/>
            </a:xfrm>
            <a:prstGeom prst="rect">
              <a:avLst/>
            </a:prstGeom>
          </p:spPr>
        </p:pic>
        <p:pic>
          <p:nvPicPr>
            <p:cNvPr id="17" name="Graphic 16">
              <a:extLst>
                <a:ext uri="{FF2B5EF4-FFF2-40B4-BE49-F238E27FC236}">
                  <a16:creationId xmlns:a16="http://schemas.microsoft.com/office/drawing/2014/main" id="{1B28D3EE-7415-14D8-25A7-E5110ED617B3}"/>
                </a:ext>
              </a:extLst>
            </p:cNvPr>
            <p:cNvPicPr>
              <a:picLocks noChangeAspect="1"/>
            </p:cNvPicPr>
            <p:nvPr/>
          </p:nvPicPr>
          <p:blipFill rotWithShape="1">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r="22371"/>
            <a:stretch/>
          </p:blipFill>
          <p:spPr>
            <a:xfrm>
              <a:off x="7264400" y="2722242"/>
              <a:ext cx="1879600" cy="2421258"/>
            </a:xfrm>
            <a:prstGeom prst="rect">
              <a:avLst/>
            </a:prstGeom>
          </p:spPr>
        </p:pic>
      </p:grpSp>
      <p:sp>
        <p:nvSpPr>
          <p:cNvPr id="9" name="object 9">
            <a:extLst>
              <a:ext uri="{FF2B5EF4-FFF2-40B4-BE49-F238E27FC236}">
                <a16:creationId xmlns:a16="http://schemas.microsoft.com/office/drawing/2014/main" id="{CC9A69EF-54C2-DF46-9795-D68114319FE9}"/>
              </a:ext>
            </a:extLst>
          </p:cNvPr>
          <p:cNvSpPr/>
          <p:nvPr/>
        </p:nvSpPr>
        <p:spPr>
          <a:xfrm flipH="1">
            <a:off x="910978" y="526898"/>
            <a:ext cx="7609565" cy="1311088"/>
          </a:xfrm>
          <a:custGeom>
            <a:avLst/>
            <a:gdLst/>
            <a:ahLst/>
            <a:cxnLst/>
            <a:rect l="l" t="t" r="r" b="b"/>
            <a:pathLst>
              <a:path w="4516755" h="1981200">
                <a:moveTo>
                  <a:pt x="4516348" y="0"/>
                </a:moveTo>
                <a:lnTo>
                  <a:pt x="0" y="0"/>
                </a:lnTo>
                <a:lnTo>
                  <a:pt x="0" y="1981200"/>
                </a:lnTo>
                <a:lnTo>
                  <a:pt x="4516348" y="1981200"/>
                </a:lnTo>
                <a:lnTo>
                  <a:pt x="4516348" y="0"/>
                </a:lnTo>
                <a:close/>
              </a:path>
            </a:pathLst>
          </a:custGeom>
          <a:solidFill>
            <a:srgbClr val="FFCD67"/>
          </a:solidFill>
        </p:spPr>
        <p:txBody>
          <a:bodyPr wrap="square" lIns="0" tIns="0" rIns="0" bIns="0" rtlCol="0"/>
          <a:lstStyle/>
          <a:p>
            <a:pPr marL="0" algn="r" defTabSz="605150" rtl="1" eaLnBrk="1" latinLnBrk="0" hangingPunct="1"/>
            <a:endParaRPr sz="954" b="0" i="0" dirty="0">
              <a:latin typeface="Sakkal Majalla" panose="02000000000000000000" pitchFamily="2" charset="-78"/>
            </a:endParaRPr>
          </a:p>
        </p:txBody>
      </p:sp>
      <p:sp>
        <p:nvSpPr>
          <p:cNvPr id="10" name="object 31">
            <a:extLst>
              <a:ext uri="{FF2B5EF4-FFF2-40B4-BE49-F238E27FC236}">
                <a16:creationId xmlns:a16="http://schemas.microsoft.com/office/drawing/2014/main" id="{EA815A9D-BD59-2945-A51D-2E168D0AA3EF}"/>
              </a:ext>
            </a:extLst>
          </p:cNvPr>
          <p:cNvSpPr/>
          <p:nvPr userDrawn="1"/>
        </p:nvSpPr>
        <p:spPr>
          <a:xfrm>
            <a:off x="7694426" y="527561"/>
            <a:ext cx="538595" cy="68076"/>
          </a:xfrm>
          <a:custGeom>
            <a:avLst/>
            <a:gdLst/>
            <a:ahLst/>
            <a:cxnLst/>
            <a:rect l="l" t="t" r="r" b="b"/>
            <a:pathLst>
              <a:path w="592455" h="102869">
                <a:moveTo>
                  <a:pt x="591845" y="0"/>
                </a:moveTo>
                <a:lnTo>
                  <a:pt x="0" y="0"/>
                </a:lnTo>
                <a:lnTo>
                  <a:pt x="0" y="102552"/>
                </a:lnTo>
                <a:lnTo>
                  <a:pt x="591845" y="102552"/>
                </a:lnTo>
                <a:lnTo>
                  <a:pt x="591845" y="0"/>
                </a:lnTo>
                <a:close/>
              </a:path>
            </a:pathLst>
          </a:custGeom>
          <a:solidFill>
            <a:srgbClr val="5B417B"/>
          </a:solidFill>
        </p:spPr>
        <p:txBody>
          <a:bodyPr wrap="square" lIns="0" tIns="0" rIns="0" bIns="0" rtlCol="0"/>
          <a:lstStyle/>
          <a:p>
            <a:pPr marL="0" algn="r" defTabSz="732617" rtl="1" eaLnBrk="1" latinLnBrk="0" hangingPunct="1"/>
            <a:endParaRPr sz="954" b="0" i="0" dirty="0">
              <a:latin typeface="Sakkal Majalla" panose="02000000000000000000" pitchFamily="2" charset="-78"/>
            </a:endParaRPr>
          </a:p>
        </p:txBody>
      </p:sp>
      <p:sp>
        <p:nvSpPr>
          <p:cNvPr id="20" name="Text Placeholder 24">
            <a:extLst>
              <a:ext uri="{FF2B5EF4-FFF2-40B4-BE49-F238E27FC236}">
                <a16:creationId xmlns:a16="http://schemas.microsoft.com/office/drawing/2014/main" id="{CD9CAE9F-6D95-B0B6-9C68-14F296E82AE8}"/>
              </a:ext>
            </a:extLst>
          </p:cNvPr>
          <p:cNvSpPr>
            <a:spLocks noGrp="1"/>
          </p:cNvSpPr>
          <p:nvPr>
            <p:ph type="body" sz="quarter" idx="11" hasCustomPrompt="1"/>
          </p:nvPr>
        </p:nvSpPr>
        <p:spPr>
          <a:xfrm>
            <a:off x="1219200" y="819614"/>
            <a:ext cx="7132313" cy="837736"/>
          </a:xfrm>
          <a:prstGeom prst="rect">
            <a:avLst/>
          </a:prstGeom>
        </p:spPr>
        <p:txBody>
          <a:bodyPr/>
          <a:lstStyle>
            <a:lvl1pPr marL="0" algn="r" defTabSz="732617" rtl="1" eaLnBrk="1" latinLnBrk="0" hangingPunct="1">
              <a:defRPr lang="ar-OM" sz="1800" kern="1200" dirty="0" smtClean="0">
                <a:solidFill>
                  <a:srgbClr val="002060"/>
                </a:solidFill>
                <a:latin typeface="Sakkal Majalla" panose="02000000000000000000" pitchFamily="2" charset="-78"/>
                <a:ea typeface="+mn-ea"/>
                <a:cs typeface="Sakkal Majalla" panose="02000000000000000000" pitchFamily="2" charset="-78"/>
              </a:defRPr>
            </a:lvl1pPr>
          </a:lstStyle>
          <a:p>
            <a:pPr lvl="0"/>
            <a:r>
              <a:rPr lang="ar-OM" dirty="0"/>
              <a:t>الفصل الأول:</a:t>
            </a:r>
          </a:p>
        </p:txBody>
      </p:sp>
      <p:sp>
        <p:nvSpPr>
          <p:cNvPr id="22" name="Text Placeholder 24">
            <a:extLst>
              <a:ext uri="{FF2B5EF4-FFF2-40B4-BE49-F238E27FC236}">
                <a16:creationId xmlns:a16="http://schemas.microsoft.com/office/drawing/2014/main" id="{BB4CB141-62E4-DB6B-F1CB-78FEA12D93B7}"/>
              </a:ext>
            </a:extLst>
          </p:cNvPr>
          <p:cNvSpPr>
            <a:spLocks noGrp="1"/>
          </p:cNvSpPr>
          <p:nvPr>
            <p:ph type="body" sz="quarter" idx="12" hasCustomPrompt="1"/>
          </p:nvPr>
        </p:nvSpPr>
        <p:spPr>
          <a:xfrm>
            <a:off x="910978" y="2658842"/>
            <a:ext cx="7440535" cy="2122707"/>
          </a:xfrm>
          <a:prstGeom prst="rect">
            <a:avLst/>
          </a:prstGeom>
        </p:spPr>
        <p:txBody>
          <a:bodyPr/>
          <a:lstStyle>
            <a:lvl1pPr marL="209550" marR="0" indent="-209550" algn="r" defTabSz="605150" rtl="1" eaLnBrk="1" fontAlgn="auto" latinLnBrk="0" hangingPunct="1">
              <a:lnSpc>
                <a:spcPct val="100000"/>
              </a:lnSpc>
              <a:spcBef>
                <a:spcPts val="0"/>
              </a:spcBef>
              <a:spcAft>
                <a:spcPts val="0"/>
              </a:spcAft>
              <a:buClr>
                <a:srgbClr val="368B75"/>
              </a:buClr>
              <a:buSzTx/>
              <a:buFont typeface="+mj-lt"/>
              <a:buAutoNum type="arabicPeriod"/>
              <a:tabLst/>
              <a:defRPr lang="ar-OM" sz="1800" kern="1200">
                <a:solidFill>
                  <a:schemeClr val="tx1">
                    <a:lumMod val="85000"/>
                    <a:lumOff val="15000"/>
                  </a:schemeClr>
                </a:solidFill>
                <a:latin typeface="Sakkal Majalla" panose="02000000000000000000" pitchFamily="2" charset="-78"/>
                <a:ea typeface="+mn-ea"/>
                <a:cs typeface="Sakkal Majalla" panose="02000000000000000000" pitchFamily="2" charset="-78"/>
              </a:defRPr>
            </a:lvl1pPr>
          </a:lstStyle>
          <a:p>
            <a:pPr marL="209550" marR="0" lvl="0" indent="-209550" algn="r" defTabSz="605150" rtl="1" eaLnBrk="1" fontAlgn="auto" latinLnBrk="0" hangingPunct="1">
              <a:lnSpc>
                <a:spcPct val="100000"/>
              </a:lnSpc>
              <a:spcBef>
                <a:spcPts val="0"/>
              </a:spcBef>
              <a:spcAft>
                <a:spcPts val="0"/>
              </a:spcAft>
              <a:buClr>
                <a:srgbClr val="368B75"/>
              </a:buClr>
              <a:buSzTx/>
              <a:buFont typeface="+mj-lt"/>
              <a:buAutoNum type="arabicPeriod"/>
              <a:tabLst/>
              <a:defRPr/>
            </a:pPr>
            <a:r>
              <a:rPr lang="ar-SA" dirty="0"/>
              <a:t>يرجى كتابة الترقيم رقم ١ هنا ومن ثم الضغط على </a:t>
            </a:r>
            <a:r>
              <a:rPr lang="en-US" dirty="0"/>
              <a:t>"ENTER"</a:t>
            </a:r>
            <a:endParaRPr lang="ar-SA" dirty="0"/>
          </a:p>
          <a:p>
            <a:pPr>
              <a:buFont typeface="+mj-lt"/>
              <a:buAutoNum type="arabicPeriod"/>
            </a:pPr>
            <a:endParaRPr lang="ar-SA" dirty="0"/>
          </a:p>
          <a:p>
            <a:pPr>
              <a:buFont typeface="+mj-lt"/>
              <a:buAutoNum type="arabicPeriod"/>
            </a:pPr>
            <a:endParaRPr lang="en-OM" dirty="0"/>
          </a:p>
        </p:txBody>
      </p:sp>
    </p:spTree>
    <p:extLst>
      <p:ext uri="{BB962C8B-B14F-4D97-AF65-F5344CB8AC3E}">
        <p14:creationId xmlns:p14="http://schemas.microsoft.com/office/powerpoint/2010/main" val="1265419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عنوان مع نص &quot;تابع&quot;">
    <p:bg>
      <p:bgPr>
        <a:solidFill>
          <a:schemeClr val="bg1"/>
        </a:solidFill>
        <a:effectLst/>
      </p:bgPr>
    </p:bg>
    <p:spTree>
      <p:nvGrpSpPr>
        <p:cNvPr id="1" name=""/>
        <p:cNvGrpSpPr/>
        <p:nvPr/>
      </p:nvGrpSpPr>
      <p:grpSpPr>
        <a:xfrm>
          <a:off x="0" y="0"/>
          <a:ext cx="0" cy="0"/>
          <a:chOff x="0" y="0"/>
          <a:chExt cx="0" cy="0"/>
        </a:xfrm>
      </p:grpSpPr>
      <p:sp>
        <p:nvSpPr>
          <p:cNvPr id="20" name="object 8">
            <a:extLst>
              <a:ext uri="{FF2B5EF4-FFF2-40B4-BE49-F238E27FC236}">
                <a16:creationId xmlns:a16="http://schemas.microsoft.com/office/drawing/2014/main" id="{37404E1D-6E3F-FCBC-CD29-D2DD166C9326}"/>
              </a:ext>
            </a:extLst>
          </p:cNvPr>
          <p:cNvSpPr/>
          <p:nvPr userDrawn="1"/>
        </p:nvSpPr>
        <p:spPr>
          <a:xfrm flipH="1">
            <a:off x="256" y="0"/>
            <a:ext cx="6221543" cy="1090196"/>
          </a:xfrm>
          <a:custGeom>
            <a:avLst/>
            <a:gdLst/>
            <a:ahLst/>
            <a:cxnLst/>
            <a:rect l="l" t="t" r="r" b="b"/>
            <a:pathLst>
              <a:path w="6825615" h="3463290">
                <a:moveTo>
                  <a:pt x="6825589" y="0"/>
                </a:moveTo>
                <a:lnTo>
                  <a:pt x="0" y="0"/>
                </a:lnTo>
                <a:lnTo>
                  <a:pt x="0" y="3463201"/>
                </a:lnTo>
                <a:lnTo>
                  <a:pt x="6825589" y="3463201"/>
                </a:lnTo>
                <a:lnTo>
                  <a:pt x="6825589" y="0"/>
                </a:lnTo>
                <a:close/>
              </a:path>
            </a:pathLst>
          </a:custGeom>
          <a:solidFill>
            <a:srgbClr val="368B75"/>
          </a:solidFill>
        </p:spPr>
        <p:txBody>
          <a:bodyPr wrap="square" lIns="0" tIns="0" rIns="0" bIns="0" rtlCol="0"/>
          <a:lstStyle/>
          <a:p>
            <a:pPr algn="r" rtl="1"/>
            <a:endParaRPr sz="954" b="0" i="0" dirty="0">
              <a:latin typeface="Sakkal Majalla" panose="02000000000000000000" pitchFamily="2" charset="-78"/>
            </a:endParaRPr>
          </a:p>
        </p:txBody>
      </p:sp>
      <p:grpSp>
        <p:nvGrpSpPr>
          <p:cNvPr id="15" name="Group 14">
            <a:extLst>
              <a:ext uri="{FF2B5EF4-FFF2-40B4-BE49-F238E27FC236}">
                <a16:creationId xmlns:a16="http://schemas.microsoft.com/office/drawing/2014/main" id="{E77E377A-021B-F32E-A996-7E1194951BF1}"/>
              </a:ext>
            </a:extLst>
          </p:cNvPr>
          <p:cNvGrpSpPr/>
          <p:nvPr userDrawn="1"/>
        </p:nvGrpSpPr>
        <p:grpSpPr>
          <a:xfrm>
            <a:off x="26601" y="17236"/>
            <a:ext cx="6221799" cy="1090196"/>
            <a:chOff x="0" y="2722242"/>
            <a:chExt cx="6221799" cy="1090196"/>
          </a:xfrm>
        </p:grpSpPr>
        <p:pic>
          <p:nvPicPr>
            <p:cNvPr id="16" name="Graphic 15">
              <a:extLst>
                <a:ext uri="{FF2B5EF4-FFF2-40B4-BE49-F238E27FC236}">
                  <a16:creationId xmlns:a16="http://schemas.microsoft.com/office/drawing/2014/main" id="{2C88605D-3809-BBAD-46C3-559CD603ADF7}"/>
                </a:ext>
              </a:extLst>
            </p:cNvPr>
            <p:cNvPicPr>
              <a:picLocks noChangeAspect="1"/>
            </p:cNvPicPr>
            <p:nvPr/>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54974"/>
            <a:stretch/>
          </p:blipFill>
          <p:spPr>
            <a:xfrm>
              <a:off x="0" y="2722242"/>
              <a:ext cx="2421258" cy="1090196"/>
            </a:xfrm>
            <a:prstGeom prst="rect">
              <a:avLst/>
            </a:prstGeom>
          </p:spPr>
        </p:pic>
        <p:pic>
          <p:nvPicPr>
            <p:cNvPr id="17" name="Graphic 16">
              <a:extLst>
                <a:ext uri="{FF2B5EF4-FFF2-40B4-BE49-F238E27FC236}">
                  <a16:creationId xmlns:a16="http://schemas.microsoft.com/office/drawing/2014/main" id="{D5EBE2DD-DB73-002A-90B4-583538D7AA19}"/>
                </a:ext>
              </a:extLst>
            </p:cNvPr>
            <p:cNvPicPr>
              <a:picLocks noChangeAspect="1"/>
            </p:cNvPicPr>
            <p:nvPr/>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54974"/>
            <a:stretch/>
          </p:blipFill>
          <p:spPr>
            <a:xfrm>
              <a:off x="2419350" y="2722242"/>
              <a:ext cx="2421258" cy="1090196"/>
            </a:xfrm>
            <a:prstGeom prst="rect">
              <a:avLst/>
            </a:prstGeom>
          </p:spPr>
        </p:pic>
        <p:pic>
          <p:nvPicPr>
            <p:cNvPr id="18" name="Graphic 17">
              <a:extLst>
                <a:ext uri="{FF2B5EF4-FFF2-40B4-BE49-F238E27FC236}">
                  <a16:creationId xmlns:a16="http://schemas.microsoft.com/office/drawing/2014/main" id="{CD000B7E-B853-C7C1-F900-3A8858540202}"/>
                </a:ext>
              </a:extLst>
            </p:cNvPr>
            <p:cNvPicPr>
              <a:picLocks noChangeAspect="1"/>
            </p:cNvPicPr>
            <p:nvPr/>
          </p:nvPicPr>
          <p:blipFill rotWithShape="1">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r="43008" b="54974"/>
            <a:stretch/>
          </p:blipFill>
          <p:spPr>
            <a:xfrm>
              <a:off x="4841875" y="2722242"/>
              <a:ext cx="1379924" cy="1090196"/>
            </a:xfrm>
            <a:prstGeom prst="rect">
              <a:avLst/>
            </a:prstGeom>
          </p:spPr>
        </p:pic>
      </p:grpSp>
      <p:sp>
        <p:nvSpPr>
          <p:cNvPr id="11" name="object 9">
            <a:extLst>
              <a:ext uri="{FF2B5EF4-FFF2-40B4-BE49-F238E27FC236}">
                <a16:creationId xmlns:a16="http://schemas.microsoft.com/office/drawing/2014/main" id="{B7536487-D36B-4248-B4C9-44FBD514D806}"/>
              </a:ext>
            </a:extLst>
          </p:cNvPr>
          <p:cNvSpPr/>
          <p:nvPr/>
        </p:nvSpPr>
        <p:spPr>
          <a:xfrm flipH="1">
            <a:off x="304800" y="250633"/>
            <a:ext cx="8215746" cy="623654"/>
          </a:xfrm>
          <a:custGeom>
            <a:avLst/>
            <a:gdLst/>
            <a:ahLst/>
            <a:cxnLst/>
            <a:rect l="l" t="t" r="r" b="b"/>
            <a:pathLst>
              <a:path w="4516755" h="1981200">
                <a:moveTo>
                  <a:pt x="4516348" y="0"/>
                </a:moveTo>
                <a:lnTo>
                  <a:pt x="0" y="0"/>
                </a:lnTo>
                <a:lnTo>
                  <a:pt x="0" y="1981200"/>
                </a:lnTo>
                <a:lnTo>
                  <a:pt x="4516348" y="1981200"/>
                </a:lnTo>
                <a:lnTo>
                  <a:pt x="4516348" y="0"/>
                </a:lnTo>
                <a:close/>
              </a:path>
            </a:pathLst>
          </a:custGeom>
          <a:solidFill>
            <a:srgbClr val="FFCD67"/>
          </a:solidFill>
        </p:spPr>
        <p:txBody>
          <a:bodyPr wrap="square" lIns="0" tIns="0" rIns="0" bIns="0" rtlCol="0"/>
          <a:lstStyle/>
          <a:p>
            <a:pPr marL="0" algn="r" defTabSz="605150" rtl="1" eaLnBrk="1" latinLnBrk="0" hangingPunct="1"/>
            <a:endParaRPr sz="954" b="0" i="0" dirty="0">
              <a:latin typeface="Sakkal Majalla" panose="02000000000000000000" pitchFamily="2" charset="-78"/>
            </a:endParaRPr>
          </a:p>
        </p:txBody>
      </p:sp>
      <p:sp>
        <p:nvSpPr>
          <p:cNvPr id="12" name="object 31">
            <a:extLst>
              <a:ext uri="{FF2B5EF4-FFF2-40B4-BE49-F238E27FC236}">
                <a16:creationId xmlns:a16="http://schemas.microsoft.com/office/drawing/2014/main" id="{BCBDB862-40B4-0741-9A55-783A000DFAF0}"/>
              </a:ext>
            </a:extLst>
          </p:cNvPr>
          <p:cNvSpPr/>
          <p:nvPr userDrawn="1"/>
        </p:nvSpPr>
        <p:spPr>
          <a:xfrm>
            <a:off x="7684872" y="250633"/>
            <a:ext cx="538595" cy="68076"/>
          </a:xfrm>
          <a:custGeom>
            <a:avLst/>
            <a:gdLst/>
            <a:ahLst/>
            <a:cxnLst/>
            <a:rect l="l" t="t" r="r" b="b"/>
            <a:pathLst>
              <a:path w="592455" h="102869">
                <a:moveTo>
                  <a:pt x="591845" y="0"/>
                </a:moveTo>
                <a:lnTo>
                  <a:pt x="0" y="0"/>
                </a:lnTo>
                <a:lnTo>
                  <a:pt x="0" y="102552"/>
                </a:lnTo>
                <a:lnTo>
                  <a:pt x="591845" y="102552"/>
                </a:lnTo>
                <a:lnTo>
                  <a:pt x="591845" y="0"/>
                </a:lnTo>
                <a:close/>
              </a:path>
            </a:pathLst>
          </a:custGeom>
          <a:solidFill>
            <a:srgbClr val="5B417B"/>
          </a:solidFill>
        </p:spPr>
        <p:txBody>
          <a:bodyPr wrap="square" lIns="0" tIns="0" rIns="0" bIns="0" rtlCol="0"/>
          <a:lstStyle/>
          <a:p>
            <a:pPr marL="0" algn="r" defTabSz="605150" rtl="1" eaLnBrk="1" latinLnBrk="0" hangingPunct="1"/>
            <a:endParaRPr sz="954" b="0" i="0" dirty="0">
              <a:latin typeface="Sakkal Majalla" panose="02000000000000000000" pitchFamily="2" charset="-78"/>
            </a:endParaRPr>
          </a:p>
        </p:txBody>
      </p:sp>
      <p:sp>
        <p:nvSpPr>
          <p:cNvPr id="22" name="Text Placeholder 24">
            <a:extLst>
              <a:ext uri="{FF2B5EF4-FFF2-40B4-BE49-F238E27FC236}">
                <a16:creationId xmlns:a16="http://schemas.microsoft.com/office/drawing/2014/main" id="{9AF4E799-2419-CCA0-341A-B4BDD466DFD7}"/>
              </a:ext>
            </a:extLst>
          </p:cNvPr>
          <p:cNvSpPr>
            <a:spLocks noGrp="1"/>
          </p:cNvSpPr>
          <p:nvPr>
            <p:ph type="body" sz="quarter" idx="11" hasCustomPrompt="1"/>
          </p:nvPr>
        </p:nvSpPr>
        <p:spPr>
          <a:xfrm>
            <a:off x="1219200" y="419959"/>
            <a:ext cx="7132313" cy="331115"/>
          </a:xfrm>
          <a:prstGeom prst="rect">
            <a:avLst/>
          </a:prstGeom>
        </p:spPr>
        <p:txBody>
          <a:bodyPr/>
          <a:lstStyle>
            <a:lvl1pPr marL="0" algn="r" defTabSz="732617" rtl="1" eaLnBrk="1" latinLnBrk="0" hangingPunct="1">
              <a:defRPr lang="ar-OM" sz="1800" kern="1200" dirty="0" smtClean="0">
                <a:solidFill>
                  <a:srgbClr val="002060"/>
                </a:solidFill>
                <a:latin typeface="Sakkal Majalla" panose="02000000000000000000" pitchFamily="2" charset="-78"/>
                <a:ea typeface="+mn-ea"/>
                <a:cs typeface="Sakkal Majalla" panose="02000000000000000000" pitchFamily="2" charset="-78"/>
              </a:defRPr>
            </a:lvl1pPr>
          </a:lstStyle>
          <a:p>
            <a:pPr lvl="0"/>
            <a:r>
              <a:rPr lang="ar-OM" dirty="0"/>
              <a:t>العنوان "تابع" هنا</a:t>
            </a:r>
          </a:p>
        </p:txBody>
      </p:sp>
      <p:sp>
        <p:nvSpPr>
          <p:cNvPr id="23" name="Text Placeholder 24">
            <a:extLst>
              <a:ext uri="{FF2B5EF4-FFF2-40B4-BE49-F238E27FC236}">
                <a16:creationId xmlns:a16="http://schemas.microsoft.com/office/drawing/2014/main" id="{AC9F1817-7DA9-6D8F-5D67-D9A4771A67BA}"/>
              </a:ext>
            </a:extLst>
          </p:cNvPr>
          <p:cNvSpPr>
            <a:spLocks noGrp="1"/>
          </p:cNvSpPr>
          <p:nvPr>
            <p:ph type="body" sz="quarter" idx="12" hasCustomPrompt="1"/>
          </p:nvPr>
        </p:nvSpPr>
        <p:spPr>
          <a:xfrm>
            <a:off x="304800" y="1581150"/>
            <a:ext cx="8046713" cy="3200399"/>
          </a:xfrm>
          <a:prstGeom prst="rect">
            <a:avLst/>
          </a:prstGeom>
        </p:spPr>
        <p:txBody>
          <a:bodyPr/>
          <a:lstStyle>
            <a:lvl1pPr marL="0" marR="0" indent="0" algn="r" defTabSz="605150" rtl="1" eaLnBrk="1" fontAlgn="auto" latinLnBrk="0" hangingPunct="1">
              <a:lnSpc>
                <a:spcPct val="100000"/>
              </a:lnSpc>
              <a:spcBef>
                <a:spcPts val="0"/>
              </a:spcBef>
              <a:spcAft>
                <a:spcPts val="0"/>
              </a:spcAft>
              <a:buClrTx/>
              <a:buSzTx/>
              <a:buFontTx/>
              <a:buNone/>
              <a:tabLst/>
              <a:defRPr lang="ar-OM" sz="1800" kern="1200">
                <a:solidFill>
                  <a:schemeClr val="tx1">
                    <a:lumMod val="85000"/>
                    <a:lumOff val="15000"/>
                  </a:schemeClr>
                </a:solidFill>
                <a:latin typeface="Sakkal Majalla" panose="02000000000000000000" pitchFamily="2" charset="-78"/>
                <a:ea typeface="+mn-ea"/>
                <a:cs typeface="Sakkal Majalla" panose="02000000000000000000" pitchFamily="2" charset="-78"/>
              </a:defRPr>
            </a:lvl1pPr>
          </a:lstStyle>
          <a:p>
            <a:pPr marL="0" marR="0" lvl="0" indent="0" algn="r" defTabSz="605150" rtl="1" eaLnBrk="1" fontAlgn="auto" latinLnBrk="0" hangingPunct="1">
              <a:lnSpc>
                <a:spcPct val="100000"/>
              </a:lnSpc>
              <a:spcBef>
                <a:spcPts val="0"/>
              </a:spcBef>
              <a:spcAft>
                <a:spcPts val="0"/>
              </a:spcAft>
              <a:buClrTx/>
              <a:buSzTx/>
              <a:buFontTx/>
              <a:buNone/>
              <a:tabLst/>
              <a:defRPr/>
            </a:pPr>
            <a:r>
              <a:rPr kumimoji="0" lang="ar-SA" sz="1800" i="0" u="none" strike="noStrike" kern="1200" cap="none" spc="0" normalizeH="0" baseline="0" noProof="0" dirty="0">
                <a:ln>
                  <a:noFill/>
                </a:ln>
                <a:effectLst/>
                <a:uLnTx/>
                <a:uFillTx/>
                <a:latin typeface="Sakkal Majalla" panose="02000000000000000000" pitchFamily="2" charset="-78"/>
                <a:ea typeface="Noto Sans" panose="020B0502040504020204" pitchFamily="34"/>
                <a:cs typeface="Sakkal Majalla" panose="02000000000000000000" pitchFamily="2" charset="-78"/>
              </a:rPr>
              <a:t>يرجى كتابة النص هنا</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إدراج ١ صورة">
    <p:bg>
      <p:bgPr>
        <a:solidFill>
          <a:schemeClr val="bg1"/>
        </a:solidFill>
        <a:effectLst/>
      </p:bgPr>
    </p:bg>
    <p:spTree>
      <p:nvGrpSpPr>
        <p:cNvPr id="1" name=""/>
        <p:cNvGrpSpPr/>
        <p:nvPr/>
      </p:nvGrpSpPr>
      <p:grpSpPr>
        <a:xfrm>
          <a:off x="0" y="0"/>
          <a:ext cx="0" cy="0"/>
          <a:chOff x="0" y="0"/>
          <a:chExt cx="0" cy="0"/>
        </a:xfrm>
      </p:grpSpPr>
      <p:sp>
        <p:nvSpPr>
          <p:cNvPr id="20" name="object 8">
            <a:extLst>
              <a:ext uri="{FF2B5EF4-FFF2-40B4-BE49-F238E27FC236}">
                <a16:creationId xmlns:a16="http://schemas.microsoft.com/office/drawing/2014/main" id="{37404E1D-6E3F-FCBC-CD29-D2DD166C9326}"/>
              </a:ext>
            </a:extLst>
          </p:cNvPr>
          <p:cNvSpPr/>
          <p:nvPr userDrawn="1"/>
        </p:nvSpPr>
        <p:spPr>
          <a:xfrm flipH="1">
            <a:off x="256" y="0"/>
            <a:ext cx="6221543" cy="1090196"/>
          </a:xfrm>
          <a:custGeom>
            <a:avLst/>
            <a:gdLst/>
            <a:ahLst/>
            <a:cxnLst/>
            <a:rect l="l" t="t" r="r" b="b"/>
            <a:pathLst>
              <a:path w="6825615" h="3463290">
                <a:moveTo>
                  <a:pt x="6825589" y="0"/>
                </a:moveTo>
                <a:lnTo>
                  <a:pt x="0" y="0"/>
                </a:lnTo>
                <a:lnTo>
                  <a:pt x="0" y="3463201"/>
                </a:lnTo>
                <a:lnTo>
                  <a:pt x="6825589" y="3463201"/>
                </a:lnTo>
                <a:lnTo>
                  <a:pt x="6825589" y="0"/>
                </a:lnTo>
                <a:close/>
              </a:path>
            </a:pathLst>
          </a:custGeom>
          <a:solidFill>
            <a:srgbClr val="368B75"/>
          </a:solidFill>
        </p:spPr>
        <p:txBody>
          <a:bodyPr wrap="square" lIns="0" tIns="0" rIns="0" bIns="0" rtlCol="0"/>
          <a:lstStyle/>
          <a:p>
            <a:pPr algn="r" rtl="1"/>
            <a:endParaRPr sz="954" b="0" i="0" dirty="0">
              <a:latin typeface="Sakkal Majalla" panose="02000000000000000000" pitchFamily="2" charset="-78"/>
            </a:endParaRPr>
          </a:p>
        </p:txBody>
      </p:sp>
      <p:grpSp>
        <p:nvGrpSpPr>
          <p:cNvPr id="15" name="Group 14">
            <a:extLst>
              <a:ext uri="{FF2B5EF4-FFF2-40B4-BE49-F238E27FC236}">
                <a16:creationId xmlns:a16="http://schemas.microsoft.com/office/drawing/2014/main" id="{E77E377A-021B-F32E-A996-7E1194951BF1}"/>
              </a:ext>
            </a:extLst>
          </p:cNvPr>
          <p:cNvGrpSpPr/>
          <p:nvPr userDrawn="1"/>
        </p:nvGrpSpPr>
        <p:grpSpPr>
          <a:xfrm>
            <a:off x="26601" y="17236"/>
            <a:ext cx="6221799" cy="1090196"/>
            <a:chOff x="0" y="2722242"/>
            <a:chExt cx="6221799" cy="1090196"/>
          </a:xfrm>
        </p:grpSpPr>
        <p:pic>
          <p:nvPicPr>
            <p:cNvPr id="16" name="Graphic 15">
              <a:extLst>
                <a:ext uri="{FF2B5EF4-FFF2-40B4-BE49-F238E27FC236}">
                  <a16:creationId xmlns:a16="http://schemas.microsoft.com/office/drawing/2014/main" id="{2C88605D-3809-BBAD-46C3-559CD603ADF7}"/>
                </a:ext>
              </a:extLst>
            </p:cNvPr>
            <p:cNvPicPr>
              <a:picLocks noChangeAspect="1"/>
            </p:cNvPicPr>
            <p:nvPr/>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54974"/>
            <a:stretch/>
          </p:blipFill>
          <p:spPr>
            <a:xfrm>
              <a:off x="0" y="2722242"/>
              <a:ext cx="2421258" cy="1090196"/>
            </a:xfrm>
            <a:prstGeom prst="rect">
              <a:avLst/>
            </a:prstGeom>
          </p:spPr>
        </p:pic>
        <p:pic>
          <p:nvPicPr>
            <p:cNvPr id="17" name="Graphic 16">
              <a:extLst>
                <a:ext uri="{FF2B5EF4-FFF2-40B4-BE49-F238E27FC236}">
                  <a16:creationId xmlns:a16="http://schemas.microsoft.com/office/drawing/2014/main" id="{D5EBE2DD-DB73-002A-90B4-583538D7AA19}"/>
                </a:ext>
              </a:extLst>
            </p:cNvPr>
            <p:cNvPicPr>
              <a:picLocks noChangeAspect="1"/>
            </p:cNvPicPr>
            <p:nvPr/>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54974"/>
            <a:stretch/>
          </p:blipFill>
          <p:spPr>
            <a:xfrm>
              <a:off x="2419350" y="2722242"/>
              <a:ext cx="2421258" cy="1090196"/>
            </a:xfrm>
            <a:prstGeom prst="rect">
              <a:avLst/>
            </a:prstGeom>
          </p:spPr>
        </p:pic>
        <p:pic>
          <p:nvPicPr>
            <p:cNvPr id="18" name="Graphic 17">
              <a:extLst>
                <a:ext uri="{FF2B5EF4-FFF2-40B4-BE49-F238E27FC236}">
                  <a16:creationId xmlns:a16="http://schemas.microsoft.com/office/drawing/2014/main" id="{CD000B7E-B853-C7C1-F900-3A8858540202}"/>
                </a:ext>
              </a:extLst>
            </p:cNvPr>
            <p:cNvPicPr>
              <a:picLocks noChangeAspect="1"/>
            </p:cNvPicPr>
            <p:nvPr/>
          </p:nvPicPr>
          <p:blipFill rotWithShape="1">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r="43008" b="54974"/>
            <a:stretch/>
          </p:blipFill>
          <p:spPr>
            <a:xfrm>
              <a:off x="4841875" y="2722242"/>
              <a:ext cx="1379924" cy="1090196"/>
            </a:xfrm>
            <a:prstGeom prst="rect">
              <a:avLst/>
            </a:prstGeom>
          </p:spPr>
        </p:pic>
      </p:grpSp>
      <p:sp>
        <p:nvSpPr>
          <p:cNvPr id="11" name="object 9">
            <a:extLst>
              <a:ext uri="{FF2B5EF4-FFF2-40B4-BE49-F238E27FC236}">
                <a16:creationId xmlns:a16="http://schemas.microsoft.com/office/drawing/2014/main" id="{B7536487-D36B-4248-B4C9-44FBD514D806}"/>
              </a:ext>
            </a:extLst>
          </p:cNvPr>
          <p:cNvSpPr/>
          <p:nvPr/>
        </p:nvSpPr>
        <p:spPr>
          <a:xfrm flipH="1">
            <a:off x="304800" y="250633"/>
            <a:ext cx="8215746" cy="623654"/>
          </a:xfrm>
          <a:custGeom>
            <a:avLst/>
            <a:gdLst/>
            <a:ahLst/>
            <a:cxnLst/>
            <a:rect l="l" t="t" r="r" b="b"/>
            <a:pathLst>
              <a:path w="4516755" h="1981200">
                <a:moveTo>
                  <a:pt x="4516348" y="0"/>
                </a:moveTo>
                <a:lnTo>
                  <a:pt x="0" y="0"/>
                </a:lnTo>
                <a:lnTo>
                  <a:pt x="0" y="1981200"/>
                </a:lnTo>
                <a:lnTo>
                  <a:pt x="4516348" y="1981200"/>
                </a:lnTo>
                <a:lnTo>
                  <a:pt x="4516348" y="0"/>
                </a:lnTo>
                <a:close/>
              </a:path>
            </a:pathLst>
          </a:custGeom>
          <a:solidFill>
            <a:srgbClr val="FFCD67"/>
          </a:solidFill>
        </p:spPr>
        <p:txBody>
          <a:bodyPr wrap="square" lIns="0" tIns="0" rIns="0" bIns="0" rtlCol="0"/>
          <a:lstStyle/>
          <a:p>
            <a:pPr marL="0" algn="r" defTabSz="605150" rtl="1" eaLnBrk="1" latinLnBrk="0" hangingPunct="1"/>
            <a:endParaRPr sz="954" b="0" i="0" dirty="0">
              <a:latin typeface="Sakkal Majalla" panose="02000000000000000000" pitchFamily="2" charset="-78"/>
            </a:endParaRPr>
          </a:p>
        </p:txBody>
      </p:sp>
      <p:sp>
        <p:nvSpPr>
          <p:cNvPr id="12" name="object 31">
            <a:extLst>
              <a:ext uri="{FF2B5EF4-FFF2-40B4-BE49-F238E27FC236}">
                <a16:creationId xmlns:a16="http://schemas.microsoft.com/office/drawing/2014/main" id="{BCBDB862-40B4-0741-9A55-783A000DFAF0}"/>
              </a:ext>
            </a:extLst>
          </p:cNvPr>
          <p:cNvSpPr/>
          <p:nvPr userDrawn="1"/>
        </p:nvSpPr>
        <p:spPr>
          <a:xfrm>
            <a:off x="7684872" y="250633"/>
            <a:ext cx="538595" cy="68076"/>
          </a:xfrm>
          <a:custGeom>
            <a:avLst/>
            <a:gdLst/>
            <a:ahLst/>
            <a:cxnLst/>
            <a:rect l="l" t="t" r="r" b="b"/>
            <a:pathLst>
              <a:path w="592455" h="102869">
                <a:moveTo>
                  <a:pt x="591845" y="0"/>
                </a:moveTo>
                <a:lnTo>
                  <a:pt x="0" y="0"/>
                </a:lnTo>
                <a:lnTo>
                  <a:pt x="0" y="102552"/>
                </a:lnTo>
                <a:lnTo>
                  <a:pt x="591845" y="102552"/>
                </a:lnTo>
                <a:lnTo>
                  <a:pt x="591845" y="0"/>
                </a:lnTo>
                <a:close/>
              </a:path>
            </a:pathLst>
          </a:custGeom>
          <a:solidFill>
            <a:srgbClr val="5B417B"/>
          </a:solidFill>
        </p:spPr>
        <p:txBody>
          <a:bodyPr wrap="square" lIns="0" tIns="0" rIns="0" bIns="0" rtlCol="0"/>
          <a:lstStyle/>
          <a:p>
            <a:pPr marL="0" algn="r" defTabSz="605150" rtl="1" eaLnBrk="1" latinLnBrk="0" hangingPunct="1"/>
            <a:endParaRPr sz="954" b="0" i="0" dirty="0">
              <a:latin typeface="Sakkal Majalla" panose="02000000000000000000" pitchFamily="2" charset="-78"/>
            </a:endParaRPr>
          </a:p>
        </p:txBody>
      </p:sp>
      <p:sp>
        <p:nvSpPr>
          <p:cNvPr id="22" name="Text Placeholder 24">
            <a:extLst>
              <a:ext uri="{FF2B5EF4-FFF2-40B4-BE49-F238E27FC236}">
                <a16:creationId xmlns:a16="http://schemas.microsoft.com/office/drawing/2014/main" id="{9AF4E799-2419-CCA0-341A-B4BDD466DFD7}"/>
              </a:ext>
            </a:extLst>
          </p:cNvPr>
          <p:cNvSpPr>
            <a:spLocks noGrp="1"/>
          </p:cNvSpPr>
          <p:nvPr>
            <p:ph type="body" sz="quarter" idx="11" hasCustomPrompt="1"/>
          </p:nvPr>
        </p:nvSpPr>
        <p:spPr>
          <a:xfrm>
            <a:off x="1219200" y="419959"/>
            <a:ext cx="7132313" cy="331115"/>
          </a:xfrm>
          <a:prstGeom prst="rect">
            <a:avLst/>
          </a:prstGeom>
        </p:spPr>
        <p:txBody>
          <a:bodyPr/>
          <a:lstStyle>
            <a:lvl1pPr marL="0" algn="r" defTabSz="732617" rtl="1" eaLnBrk="1" latinLnBrk="0" hangingPunct="1">
              <a:defRPr lang="ar-OM" sz="1800" kern="1200" dirty="0" smtClean="0">
                <a:solidFill>
                  <a:srgbClr val="002060"/>
                </a:solidFill>
                <a:latin typeface="Sakkal Majalla" panose="02000000000000000000" pitchFamily="2" charset="-78"/>
                <a:ea typeface="+mn-ea"/>
                <a:cs typeface="Sakkal Majalla" panose="02000000000000000000" pitchFamily="2" charset="-78"/>
              </a:defRPr>
            </a:lvl1pPr>
          </a:lstStyle>
          <a:p>
            <a:pPr lvl="0"/>
            <a:r>
              <a:rPr lang="ar-OM" dirty="0"/>
              <a:t>العنوان "تابع" هنا</a:t>
            </a:r>
          </a:p>
        </p:txBody>
      </p:sp>
      <p:sp>
        <p:nvSpPr>
          <p:cNvPr id="3" name="Picture Placeholder 2">
            <a:extLst>
              <a:ext uri="{FF2B5EF4-FFF2-40B4-BE49-F238E27FC236}">
                <a16:creationId xmlns:a16="http://schemas.microsoft.com/office/drawing/2014/main" id="{1A3E7FD7-CF29-055C-ECA5-A944524EFBFE}"/>
              </a:ext>
            </a:extLst>
          </p:cNvPr>
          <p:cNvSpPr>
            <a:spLocks noGrp="1"/>
          </p:cNvSpPr>
          <p:nvPr>
            <p:ph type="pic" sz="quarter" idx="12" hasCustomPrompt="1"/>
          </p:nvPr>
        </p:nvSpPr>
        <p:spPr>
          <a:xfrm>
            <a:off x="304800" y="1536748"/>
            <a:ext cx="8215746" cy="3200400"/>
          </a:xfrm>
          <a:prstGeom prst="rect">
            <a:avLst/>
          </a:prstGeom>
        </p:spPr>
        <p:txBody>
          <a:bodyPr/>
          <a:lstStyle>
            <a:lvl1pPr>
              <a:defRPr>
                <a:latin typeface="Sakkal Majalla" panose="02000000000000000000" pitchFamily="2" charset="-78"/>
                <a:cs typeface="Sakkal Majalla" panose="02000000000000000000" pitchFamily="2" charset="-78"/>
              </a:defRPr>
            </a:lvl1pPr>
          </a:lstStyle>
          <a:p>
            <a:pPr marL="0" algn="r" rtl="1"/>
            <a:r>
              <a:rPr lang="ar-SA" dirty="0"/>
              <a:t>اضغط لإدراج صورة</a:t>
            </a:r>
            <a:endParaRPr lang="en-OM" dirty="0"/>
          </a:p>
        </p:txBody>
      </p:sp>
    </p:spTree>
    <p:extLst>
      <p:ext uri="{BB962C8B-B14F-4D97-AF65-F5344CB8AC3E}">
        <p14:creationId xmlns:p14="http://schemas.microsoft.com/office/powerpoint/2010/main" val="3735456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إدراج ٢ صورة">
    <p:bg>
      <p:bgPr>
        <a:solidFill>
          <a:schemeClr val="bg1"/>
        </a:solidFill>
        <a:effectLst/>
      </p:bgPr>
    </p:bg>
    <p:spTree>
      <p:nvGrpSpPr>
        <p:cNvPr id="1" name=""/>
        <p:cNvGrpSpPr/>
        <p:nvPr/>
      </p:nvGrpSpPr>
      <p:grpSpPr>
        <a:xfrm>
          <a:off x="0" y="0"/>
          <a:ext cx="0" cy="0"/>
          <a:chOff x="0" y="0"/>
          <a:chExt cx="0" cy="0"/>
        </a:xfrm>
      </p:grpSpPr>
      <p:sp>
        <p:nvSpPr>
          <p:cNvPr id="20" name="object 8">
            <a:extLst>
              <a:ext uri="{FF2B5EF4-FFF2-40B4-BE49-F238E27FC236}">
                <a16:creationId xmlns:a16="http://schemas.microsoft.com/office/drawing/2014/main" id="{37404E1D-6E3F-FCBC-CD29-D2DD166C9326}"/>
              </a:ext>
            </a:extLst>
          </p:cNvPr>
          <p:cNvSpPr/>
          <p:nvPr userDrawn="1"/>
        </p:nvSpPr>
        <p:spPr>
          <a:xfrm flipH="1">
            <a:off x="256" y="0"/>
            <a:ext cx="6221543" cy="1090196"/>
          </a:xfrm>
          <a:custGeom>
            <a:avLst/>
            <a:gdLst/>
            <a:ahLst/>
            <a:cxnLst/>
            <a:rect l="l" t="t" r="r" b="b"/>
            <a:pathLst>
              <a:path w="6825615" h="3463290">
                <a:moveTo>
                  <a:pt x="6825589" y="0"/>
                </a:moveTo>
                <a:lnTo>
                  <a:pt x="0" y="0"/>
                </a:lnTo>
                <a:lnTo>
                  <a:pt x="0" y="3463201"/>
                </a:lnTo>
                <a:lnTo>
                  <a:pt x="6825589" y="3463201"/>
                </a:lnTo>
                <a:lnTo>
                  <a:pt x="6825589" y="0"/>
                </a:lnTo>
                <a:close/>
              </a:path>
            </a:pathLst>
          </a:custGeom>
          <a:solidFill>
            <a:srgbClr val="368B75"/>
          </a:solidFill>
        </p:spPr>
        <p:txBody>
          <a:bodyPr wrap="square" lIns="0" tIns="0" rIns="0" bIns="0" rtlCol="0"/>
          <a:lstStyle/>
          <a:p>
            <a:pPr algn="r" rtl="1"/>
            <a:endParaRPr sz="954" b="0" i="0" dirty="0">
              <a:latin typeface="Sakkal Majalla" panose="02000000000000000000" pitchFamily="2" charset="-78"/>
            </a:endParaRPr>
          </a:p>
        </p:txBody>
      </p:sp>
      <p:grpSp>
        <p:nvGrpSpPr>
          <p:cNvPr id="15" name="Group 14">
            <a:extLst>
              <a:ext uri="{FF2B5EF4-FFF2-40B4-BE49-F238E27FC236}">
                <a16:creationId xmlns:a16="http://schemas.microsoft.com/office/drawing/2014/main" id="{E77E377A-021B-F32E-A996-7E1194951BF1}"/>
              </a:ext>
            </a:extLst>
          </p:cNvPr>
          <p:cNvGrpSpPr/>
          <p:nvPr userDrawn="1"/>
        </p:nvGrpSpPr>
        <p:grpSpPr>
          <a:xfrm>
            <a:off x="26601" y="17236"/>
            <a:ext cx="6221799" cy="1090196"/>
            <a:chOff x="0" y="2722242"/>
            <a:chExt cx="6221799" cy="1090196"/>
          </a:xfrm>
        </p:grpSpPr>
        <p:pic>
          <p:nvPicPr>
            <p:cNvPr id="16" name="Graphic 15">
              <a:extLst>
                <a:ext uri="{FF2B5EF4-FFF2-40B4-BE49-F238E27FC236}">
                  <a16:creationId xmlns:a16="http://schemas.microsoft.com/office/drawing/2014/main" id="{2C88605D-3809-BBAD-46C3-559CD603ADF7}"/>
                </a:ext>
              </a:extLst>
            </p:cNvPr>
            <p:cNvPicPr>
              <a:picLocks noChangeAspect="1"/>
            </p:cNvPicPr>
            <p:nvPr/>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54974"/>
            <a:stretch/>
          </p:blipFill>
          <p:spPr>
            <a:xfrm>
              <a:off x="0" y="2722242"/>
              <a:ext cx="2421258" cy="1090196"/>
            </a:xfrm>
            <a:prstGeom prst="rect">
              <a:avLst/>
            </a:prstGeom>
          </p:spPr>
        </p:pic>
        <p:pic>
          <p:nvPicPr>
            <p:cNvPr id="17" name="Graphic 16">
              <a:extLst>
                <a:ext uri="{FF2B5EF4-FFF2-40B4-BE49-F238E27FC236}">
                  <a16:creationId xmlns:a16="http://schemas.microsoft.com/office/drawing/2014/main" id="{D5EBE2DD-DB73-002A-90B4-583538D7AA19}"/>
                </a:ext>
              </a:extLst>
            </p:cNvPr>
            <p:cNvPicPr>
              <a:picLocks noChangeAspect="1"/>
            </p:cNvPicPr>
            <p:nvPr/>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54974"/>
            <a:stretch/>
          </p:blipFill>
          <p:spPr>
            <a:xfrm>
              <a:off x="2419350" y="2722242"/>
              <a:ext cx="2421258" cy="1090196"/>
            </a:xfrm>
            <a:prstGeom prst="rect">
              <a:avLst/>
            </a:prstGeom>
          </p:spPr>
        </p:pic>
        <p:pic>
          <p:nvPicPr>
            <p:cNvPr id="18" name="Graphic 17">
              <a:extLst>
                <a:ext uri="{FF2B5EF4-FFF2-40B4-BE49-F238E27FC236}">
                  <a16:creationId xmlns:a16="http://schemas.microsoft.com/office/drawing/2014/main" id="{CD000B7E-B853-C7C1-F900-3A8858540202}"/>
                </a:ext>
              </a:extLst>
            </p:cNvPr>
            <p:cNvPicPr>
              <a:picLocks noChangeAspect="1"/>
            </p:cNvPicPr>
            <p:nvPr/>
          </p:nvPicPr>
          <p:blipFill rotWithShape="1">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r="43008" b="54974"/>
            <a:stretch/>
          </p:blipFill>
          <p:spPr>
            <a:xfrm>
              <a:off x="4841875" y="2722242"/>
              <a:ext cx="1379924" cy="1090196"/>
            </a:xfrm>
            <a:prstGeom prst="rect">
              <a:avLst/>
            </a:prstGeom>
          </p:spPr>
        </p:pic>
      </p:grpSp>
      <p:sp>
        <p:nvSpPr>
          <p:cNvPr id="11" name="object 9">
            <a:extLst>
              <a:ext uri="{FF2B5EF4-FFF2-40B4-BE49-F238E27FC236}">
                <a16:creationId xmlns:a16="http://schemas.microsoft.com/office/drawing/2014/main" id="{B7536487-D36B-4248-B4C9-44FBD514D806}"/>
              </a:ext>
            </a:extLst>
          </p:cNvPr>
          <p:cNvSpPr/>
          <p:nvPr/>
        </p:nvSpPr>
        <p:spPr>
          <a:xfrm flipH="1">
            <a:off x="304800" y="250633"/>
            <a:ext cx="8215746" cy="623654"/>
          </a:xfrm>
          <a:custGeom>
            <a:avLst/>
            <a:gdLst/>
            <a:ahLst/>
            <a:cxnLst/>
            <a:rect l="l" t="t" r="r" b="b"/>
            <a:pathLst>
              <a:path w="4516755" h="1981200">
                <a:moveTo>
                  <a:pt x="4516348" y="0"/>
                </a:moveTo>
                <a:lnTo>
                  <a:pt x="0" y="0"/>
                </a:lnTo>
                <a:lnTo>
                  <a:pt x="0" y="1981200"/>
                </a:lnTo>
                <a:lnTo>
                  <a:pt x="4516348" y="1981200"/>
                </a:lnTo>
                <a:lnTo>
                  <a:pt x="4516348" y="0"/>
                </a:lnTo>
                <a:close/>
              </a:path>
            </a:pathLst>
          </a:custGeom>
          <a:solidFill>
            <a:srgbClr val="FFCD67"/>
          </a:solidFill>
        </p:spPr>
        <p:txBody>
          <a:bodyPr wrap="square" lIns="0" tIns="0" rIns="0" bIns="0" rtlCol="0"/>
          <a:lstStyle/>
          <a:p>
            <a:pPr marL="0" algn="r" defTabSz="605150" rtl="1" eaLnBrk="1" latinLnBrk="0" hangingPunct="1"/>
            <a:endParaRPr sz="954" b="0" i="0" dirty="0">
              <a:latin typeface="Sakkal Majalla" panose="02000000000000000000" pitchFamily="2" charset="-78"/>
            </a:endParaRPr>
          </a:p>
        </p:txBody>
      </p:sp>
      <p:sp>
        <p:nvSpPr>
          <p:cNvPr id="12" name="object 31">
            <a:extLst>
              <a:ext uri="{FF2B5EF4-FFF2-40B4-BE49-F238E27FC236}">
                <a16:creationId xmlns:a16="http://schemas.microsoft.com/office/drawing/2014/main" id="{BCBDB862-40B4-0741-9A55-783A000DFAF0}"/>
              </a:ext>
            </a:extLst>
          </p:cNvPr>
          <p:cNvSpPr/>
          <p:nvPr userDrawn="1"/>
        </p:nvSpPr>
        <p:spPr>
          <a:xfrm>
            <a:off x="7684872" y="250633"/>
            <a:ext cx="538595" cy="68076"/>
          </a:xfrm>
          <a:custGeom>
            <a:avLst/>
            <a:gdLst/>
            <a:ahLst/>
            <a:cxnLst/>
            <a:rect l="l" t="t" r="r" b="b"/>
            <a:pathLst>
              <a:path w="592455" h="102869">
                <a:moveTo>
                  <a:pt x="591845" y="0"/>
                </a:moveTo>
                <a:lnTo>
                  <a:pt x="0" y="0"/>
                </a:lnTo>
                <a:lnTo>
                  <a:pt x="0" y="102552"/>
                </a:lnTo>
                <a:lnTo>
                  <a:pt x="591845" y="102552"/>
                </a:lnTo>
                <a:lnTo>
                  <a:pt x="591845" y="0"/>
                </a:lnTo>
                <a:close/>
              </a:path>
            </a:pathLst>
          </a:custGeom>
          <a:solidFill>
            <a:srgbClr val="5B417B"/>
          </a:solidFill>
        </p:spPr>
        <p:txBody>
          <a:bodyPr wrap="square" lIns="0" tIns="0" rIns="0" bIns="0" rtlCol="0"/>
          <a:lstStyle/>
          <a:p>
            <a:pPr marL="0" algn="r" defTabSz="605150" rtl="1" eaLnBrk="1" latinLnBrk="0" hangingPunct="1"/>
            <a:endParaRPr sz="954" b="0" i="0" dirty="0">
              <a:latin typeface="Sakkal Majalla" panose="02000000000000000000" pitchFamily="2" charset="-78"/>
            </a:endParaRPr>
          </a:p>
        </p:txBody>
      </p:sp>
      <p:sp>
        <p:nvSpPr>
          <p:cNvPr id="22" name="Text Placeholder 24">
            <a:extLst>
              <a:ext uri="{FF2B5EF4-FFF2-40B4-BE49-F238E27FC236}">
                <a16:creationId xmlns:a16="http://schemas.microsoft.com/office/drawing/2014/main" id="{9AF4E799-2419-CCA0-341A-B4BDD466DFD7}"/>
              </a:ext>
            </a:extLst>
          </p:cNvPr>
          <p:cNvSpPr>
            <a:spLocks noGrp="1"/>
          </p:cNvSpPr>
          <p:nvPr>
            <p:ph type="body" sz="quarter" idx="11" hasCustomPrompt="1"/>
          </p:nvPr>
        </p:nvSpPr>
        <p:spPr>
          <a:xfrm>
            <a:off x="1219200" y="419959"/>
            <a:ext cx="7132313" cy="331115"/>
          </a:xfrm>
          <a:prstGeom prst="rect">
            <a:avLst/>
          </a:prstGeom>
        </p:spPr>
        <p:txBody>
          <a:bodyPr/>
          <a:lstStyle>
            <a:lvl1pPr marL="0" algn="r" defTabSz="732617" rtl="1" eaLnBrk="1" latinLnBrk="0" hangingPunct="1">
              <a:defRPr lang="ar-OM" sz="1800" kern="1200" dirty="0" smtClean="0">
                <a:solidFill>
                  <a:srgbClr val="002060"/>
                </a:solidFill>
                <a:latin typeface="Sakkal Majalla" panose="02000000000000000000" pitchFamily="2" charset="-78"/>
                <a:ea typeface="+mn-ea"/>
                <a:cs typeface="Sakkal Majalla" panose="02000000000000000000" pitchFamily="2" charset="-78"/>
              </a:defRPr>
            </a:lvl1pPr>
          </a:lstStyle>
          <a:p>
            <a:pPr lvl="0"/>
            <a:r>
              <a:rPr lang="ar-OM" dirty="0"/>
              <a:t>العنوان "تابع" هنا</a:t>
            </a:r>
          </a:p>
        </p:txBody>
      </p:sp>
      <p:sp>
        <p:nvSpPr>
          <p:cNvPr id="3" name="Picture Placeholder 2">
            <a:extLst>
              <a:ext uri="{FF2B5EF4-FFF2-40B4-BE49-F238E27FC236}">
                <a16:creationId xmlns:a16="http://schemas.microsoft.com/office/drawing/2014/main" id="{1A3E7FD7-CF29-055C-ECA5-A944524EFBFE}"/>
              </a:ext>
            </a:extLst>
          </p:cNvPr>
          <p:cNvSpPr>
            <a:spLocks noGrp="1"/>
          </p:cNvSpPr>
          <p:nvPr>
            <p:ph type="pic" sz="quarter" idx="12" hasCustomPrompt="1"/>
          </p:nvPr>
        </p:nvSpPr>
        <p:spPr>
          <a:xfrm>
            <a:off x="304800" y="1536748"/>
            <a:ext cx="4038599" cy="3200400"/>
          </a:xfrm>
          <a:prstGeom prst="rect">
            <a:avLst/>
          </a:prstGeom>
        </p:spPr>
        <p:txBody>
          <a:bodyPr/>
          <a:lstStyle>
            <a:lvl1pPr>
              <a:defRPr>
                <a:latin typeface="Sakkal Majalla" panose="02000000000000000000" pitchFamily="2" charset="-78"/>
                <a:cs typeface="Sakkal Majalla" panose="02000000000000000000" pitchFamily="2" charset="-78"/>
              </a:defRPr>
            </a:lvl1pPr>
          </a:lstStyle>
          <a:p>
            <a:pPr marL="0" algn="r" rtl="1"/>
            <a:r>
              <a:rPr lang="ar-SA" dirty="0"/>
              <a:t>اضغط لإدراج صورة</a:t>
            </a:r>
            <a:endParaRPr lang="en-OM" dirty="0"/>
          </a:p>
        </p:txBody>
      </p:sp>
      <p:sp>
        <p:nvSpPr>
          <p:cNvPr id="21" name="Picture Placeholder 2">
            <a:extLst>
              <a:ext uri="{FF2B5EF4-FFF2-40B4-BE49-F238E27FC236}">
                <a16:creationId xmlns:a16="http://schemas.microsoft.com/office/drawing/2014/main" id="{13CD2AF1-98CA-69D2-6A48-542099E54757}"/>
              </a:ext>
            </a:extLst>
          </p:cNvPr>
          <p:cNvSpPr>
            <a:spLocks noGrp="1"/>
          </p:cNvSpPr>
          <p:nvPr>
            <p:ph type="pic" sz="quarter" idx="13" hasCustomPrompt="1"/>
          </p:nvPr>
        </p:nvSpPr>
        <p:spPr>
          <a:xfrm>
            <a:off x="4481947" y="1523141"/>
            <a:ext cx="4038599" cy="3200400"/>
          </a:xfrm>
          <a:prstGeom prst="rect">
            <a:avLst/>
          </a:prstGeom>
        </p:spPr>
        <p:txBody>
          <a:bodyPr/>
          <a:lstStyle>
            <a:lvl1pPr>
              <a:defRPr>
                <a:latin typeface="Sakkal Majalla" panose="02000000000000000000" pitchFamily="2" charset="-78"/>
                <a:cs typeface="Sakkal Majalla" panose="02000000000000000000" pitchFamily="2" charset="-78"/>
              </a:defRPr>
            </a:lvl1pPr>
          </a:lstStyle>
          <a:p>
            <a:pPr marL="0" algn="r" rtl="1"/>
            <a:r>
              <a:rPr lang="ar-SA" dirty="0"/>
              <a:t>اضغط لإدراج صورة</a:t>
            </a:r>
            <a:endParaRPr lang="en-OM" dirty="0"/>
          </a:p>
        </p:txBody>
      </p:sp>
    </p:spTree>
    <p:extLst>
      <p:ext uri="{BB962C8B-B14F-4D97-AF65-F5344CB8AC3E}">
        <p14:creationId xmlns:p14="http://schemas.microsoft.com/office/powerpoint/2010/main" val="3454406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إدراج شكل بياني">
    <p:bg>
      <p:bgPr>
        <a:solidFill>
          <a:schemeClr val="bg1"/>
        </a:solidFill>
        <a:effectLst/>
      </p:bgPr>
    </p:bg>
    <p:spTree>
      <p:nvGrpSpPr>
        <p:cNvPr id="1" name=""/>
        <p:cNvGrpSpPr/>
        <p:nvPr/>
      </p:nvGrpSpPr>
      <p:grpSpPr>
        <a:xfrm>
          <a:off x="0" y="0"/>
          <a:ext cx="0" cy="0"/>
          <a:chOff x="0" y="0"/>
          <a:chExt cx="0" cy="0"/>
        </a:xfrm>
      </p:grpSpPr>
      <p:sp>
        <p:nvSpPr>
          <p:cNvPr id="20" name="object 8">
            <a:extLst>
              <a:ext uri="{FF2B5EF4-FFF2-40B4-BE49-F238E27FC236}">
                <a16:creationId xmlns:a16="http://schemas.microsoft.com/office/drawing/2014/main" id="{37404E1D-6E3F-FCBC-CD29-D2DD166C9326}"/>
              </a:ext>
            </a:extLst>
          </p:cNvPr>
          <p:cNvSpPr/>
          <p:nvPr userDrawn="1"/>
        </p:nvSpPr>
        <p:spPr>
          <a:xfrm flipH="1">
            <a:off x="256" y="0"/>
            <a:ext cx="6221543" cy="1090196"/>
          </a:xfrm>
          <a:custGeom>
            <a:avLst/>
            <a:gdLst/>
            <a:ahLst/>
            <a:cxnLst/>
            <a:rect l="l" t="t" r="r" b="b"/>
            <a:pathLst>
              <a:path w="6825615" h="3463290">
                <a:moveTo>
                  <a:pt x="6825589" y="0"/>
                </a:moveTo>
                <a:lnTo>
                  <a:pt x="0" y="0"/>
                </a:lnTo>
                <a:lnTo>
                  <a:pt x="0" y="3463201"/>
                </a:lnTo>
                <a:lnTo>
                  <a:pt x="6825589" y="3463201"/>
                </a:lnTo>
                <a:lnTo>
                  <a:pt x="6825589" y="0"/>
                </a:lnTo>
                <a:close/>
              </a:path>
            </a:pathLst>
          </a:custGeom>
          <a:solidFill>
            <a:srgbClr val="368B75"/>
          </a:solidFill>
        </p:spPr>
        <p:txBody>
          <a:bodyPr wrap="square" lIns="0" tIns="0" rIns="0" bIns="0" rtlCol="0"/>
          <a:lstStyle/>
          <a:p>
            <a:pPr algn="r" rtl="1"/>
            <a:endParaRPr sz="954" b="0" i="0" dirty="0">
              <a:latin typeface="Sakkal Majalla" panose="02000000000000000000" pitchFamily="2" charset="-78"/>
            </a:endParaRPr>
          </a:p>
        </p:txBody>
      </p:sp>
      <p:grpSp>
        <p:nvGrpSpPr>
          <p:cNvPr id="15" name="Group 14">
            <a:extLst>
              <a:ext uri="{FF2B5EF4-FFF2-40B4-BE49-F238E27FC236}">
                <a16:creationId xmlns:a16="http://schemas.microsoft.com/office/drawing/2014/main" id="{E77E377A-021B-F32E-A996-7E1194951BF1}"/>
              </a:ext>
            </a:extLst>
          </p:cNvPr>
          <p:cNvGrpSpPr/>
          <p:nvPr userDrawn="1"/>
        </p:nvGrpSpPr>
        <p:grpSpPr>
          <a:xfrm>
            <a:off x="26601" y="17236"/>
            <a:ext cx="6221799" cy="1090196"/>
            <a:chOff x="0" y="2722242"/>
            <a:chExt cx="6221799" cy="1090196"/>
          </a:xfrm>
        </p:grpSpPr>
        <p:pic>
          <p:nvPicPr>
            <p:cNvPr id="16" name="Graphic 15">
              <a:extLst>
                <a:ext uri="{FF2B5EF4-FFF2-40B4-BE49-F238E27FC236}">
                  <a16:creationId xmlns:a16="http://schemas.microsoft.com/office/drawing/2014/main" id="{2C88605D-3809-BBAD-46C3-559CD603ADF7}"/>
                </a:ext>
              </a:extLst>
            </p:cNvPr>
            <p:cNvPicPr>
              <a:picLocks noChangeAspect="1"/>
            </p:cNvPicPr>
            <p:nvPr/>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54974"/>
            <a:stretch/>
          </p:blipFill>
          <p:spPr>
            <a:xfrm>
              <a:off x="0" y="2722242"/>
              <a:ext cx="2421258" cy="1090196"/>
            </a:xfrm>
            <a:prstGeom prst="rect">
              <a:avLst/>
            </a:prstGeom>
          </p:spPr>
        </p:pic>
        <p:pic>
          <p:nvPicPr>
            <p:cNvPr id="17" name="Graphic 16">
              <a:extLst>
                <a:ext uri="{FF2B5EF4-FFF2-40B4-BE49-F238E27FC236}">
                  <a16:creationId xmlns:a16="http://schemas.microsoft.com/office/drawing/2014/main" id="{D5EBE2DD-DB73-002A-90B4-583538D7AA19}"/>
                </a:ext>
              </a:extLst>
            </p:cNvPr>
            <p:cNvPicPr>
              <a:picLocks noChangeAspect="1"/>
            </p:cNvPicPr>
            <p:nvPr/>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54974"/>
            <a:stretch/>
          </p:blipFill>
          <p:spPr>
            <a:xfrm>
              <a:off x="2419350" y="2722242"/>
              <a:ext cx="2421258" cy="1090196"/>
            </a:xfrm>
            <a:prstGeom prst="rect">
              <a:avLst/>
            </a:prstGeom>
          </p:spPr>
        </p:pic>
        <p:pic>
          <p:nvPicPr>
            <p:cNvPr id="18" name="Graphic 17">
              <a:extLst>
                <a:ext uri="{FF2B5EF4-FFF2-40B4-BE49-F238E27FC236}">
                  <a16:creationId xmlns:a16="http://schemas.microsoft.com/office/drawing/2014/main" id="{CD000B7E-B853-C7C1-F900-3A8858540202}"/>
                </a:ext>
              </a:extLst>
            </p:cNvPr>
            <p:cNvPicPr>
              <a:picLocks noChangeAspect="1"/>
            </p:cNvPicPr>
            <p:nvPr/>
          </p:nvPicPr>
          <p:blipFill rotWithShape="1">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r="43008" b="54974"/>
            <a:stretch/>
          </p:blipFill>
          <p:spPr>
            <a:xfrm>
              <a:off x="4841875" y="2722242"/>
              <a:ext cx="1379924" cy="1090196"/>
            </a:xfrm>
            <a:prstGeom prst="rect">
              <a:avLst/>
            </a:prstGeom>
          </p:spPr>
        </p:pic>
      </p:grpSp>
      <p:sp>
        <p:nvSpPr>
          <p:cNvPr id="11" name="object 9">
            <a:extLst>
              <a:ext uri="{FF2B5EF4-FFF2-40B4-BE49-F238E27FC236}">
                <a16:creationId xmlns:a16="http://schemas.microsoft.com/office/drawing/2014/main" id="{B7536487-D36B-4248-B4C9-44FBD514D806}"/>
              </a:ext>
            </a:extLst>
          </p:cNvPr>
          <p:cNvSpPr/>
          <p:nvPr/>
        </p:nvSpPr>
        <p:spPr>
          <a:xfrm flipH="1">
            <a:off x="304800" y="250633"/>
            <a:ext cx="8215746" cy="623654"/>
          </a:xfrm>
          <a:custGeom>
            <a:avLst/>
            <a:gdLst/>
            <a:ahLst/>
            <a:cxnLst/>
            <a:rect l="l" t="t" r="r" b="b"/>
            <a:pathLst>
              <a:path w="4516755" h="1981200">
                <a:moveTo>
                  <a:pt x="4516348" y="0"/>
                </a:moveTo>
                <a:lnTo>
                  <a:pt x="0" y="0"/>
                </a:lnTo>
                <a:lnTo>
                  <a:pt x="0" y="1981200"/>
                </a:lnTo>
                <a:lnTo>
                  <a:pt x="4516348" y="1981200"/>
                </a:lnTo>
                <a:lnTo>
                  <a:pt x="4516348" y="0"/>
                </a:lnTo>
                <a:close/>
              </a:path>
            </a:pathLst>
          </a:custGeom>
          <a:solidFill>
            <a:srgbClr val="FFCD67"/>
          </a:solidFill>
        </p:spPr>
        <p:txBody>
          <a:bodyPr wrap="square" lIns="0" tIns="0" rIns="0" bIns="0" rtlCol="0"/>
          <a:lstStyle/>
          <a:p>
            <a:pPr marL="0" algn="r" defTabSz="605150" rtl="1" eaLnBrk="1" latinLnBrk="0" hangingPunct="1"/>
            <a:endParaRPr sz="954" b="0" i="0" dirty="0">
              <a:latin typeface="Sakkal Majalla" panose="02000000000000000000" pitchFamily="2" charset="-78"/>
            </a:endParaRPr>
          </a:p>
        </p:txBody>
      </p:sp>
      <p:sp>
        <p:nvSpPr>
          <p:cNvPr id="12" name="object 31">
            <a:extLst>
              <a:ext uri="{FF2B5EF4-FFF2-40B4-BE49-F238E27FC236}">
                <a16:creationId xmlns:a16="http://schemas.microsoft.com/office/drawing/2014/main" id="{BCBDB862-40B4-0741-9A55-783A000DFAF0}"/>
              </a:ext>
            </a:extLst>
          </p:cNvPr>
          <p:cNvSpPr/>
          <p:nvPr userDrawn="1"/>
        </p:nvSpPr>
        <p:spPr>
          <a:xfrm>
            <a:off x="7684872" y="250633"/>
            <a:ext cx="538595" cy="68076"/>
          </a:xfrm>
          <a:custGeom>
            <a:avLst/>
            <a:gdLst/>
            <a:ahLst/>
            <a:cxnLst/>
            <a:rect l="l" t="t" r="r" b="b"/>
            <a:pathLst>
              <a:path w="592455" h="102869">
                <a:moveTo>
                  <a:pt x="591845" y="0"/>
                </a:moveTo>
                <a:lnTo>
                  <a:pt x="0" y="0"/>
                </a:lnTo>
                <a:lnTo>
                  <a:pt x="0" y="102552"/>
                </a:lnTo>
                <a:lnTo>
                  <a:pt x="591845" y="102552"/>
                </a:lnTo>
                <a:lnTo>
                  <a:pt x="591845" y="0"/>
                </a:lnTo>
                <a:close/>
              </a:path>
            </a:pathLst>
          </a:custGeom>
          <a:solidFill>
            <a:srgbClr val="5B417B"/>
          </a:solidFill>
        </p:spPr>
        <p:txBody>
          <a:bodyPr wrap="square" lIns="0" tIns="0" rIns="0" bIns="0" rtlCol="0"/>
          <a:lstStyle/>
          <a:p>
            <a:pPr marL="0" algn="r" defTabSz="605150" rtl="1" eaLnBrk="1" latinLnBrk="0" hangingPunct="1"/>
            <a:endParaRPr sz="954" b="0" i="0" dirty="0">
              <a:latin typeface="Sakkal Majalla" panose="02000000000000000000" pitchFamily="2" charset="-78"/>
            </a:endParaRPr>
          </a:p>
        </p:txBody>
      </p:sp>
      <p:sp>
        <p:nvSpPr>
          <p:cNvPr id="22" name="Text Placeholder 24">
            <a:extLst>
              <a:ext uri="{FF2B5EF4-FFF2-40B4-BE49-F238E27FC236}">
                <a16:creationId xmlns:a16="http://schemas.microsoft.com/office/drawing/2014/main" id="{9AF4E799-2419-CCA0-341A-B4BDD466DFD7}"/>
              </a:ext>
            </a:extLst>
          </p:cNvPr>
          <p:cNvSpPr>
            <a:spLocks noGrp="1"/>
          </p:cNvSpPr>
          <p:nvPr>
            <p:ph type="body" sz="quarter" idx="11" hasCustomPrompt="1"/>
          </p:nvPr>
        </p:nvSpPr>
        <p:spPr>
          <a:xfrm>
            <a:off x="533400" y="419959"/>
            <a:ext cx="7818113" cy="331115"/>
          </a:xfrm>
          <a:prstGeom prst="rect">
            <a:avLst/>
          </a:prstGeom>
        </p:spPr>
        <p:txBody>
          <a:bodyPr/>
          <a:lstStyle>
            <a:lvl1pPr marL="0" algn="r" defTabSz="732617" rtl="1" eaLnBrk="1" latinLnBrk="0" hangingPunct="1">
              <a:defRPr lang="ar-OM" sz="1800" kern="1200" dirty="0" smtClean="0">
                <a:solidFill>
                  <a:srgbClr val="002060"/>
                </a:solidFill>
                <a:latin typeface="Sakkal Majalla" panose="02000000000000000000" pitchFamily="2" charset="-78"/>
                <a:ea typeface="+mn-ea"/>
                <a:cs typeface="Sakkal Majalla" panose="02000000000000000000" pitchFamily="2" charset="-78"/>
              </a:defRPr>
            </a:lvl1pPr>
          </a:lstStyle>
          <a:p>
            <a:pPr lvl="0"/>
            <a:r>
              <a:rPr lang="ar-OM" dirty="0"/>
              <a:t>العنوان "تابع" هنا</a:t>
            </a:r>
          </a:p>
        </p:txBody>
      </p:sp>
      <p:sp>
        <p:nvSpPr>
          <p:cNvPr id="4" name="Chart Placeholder 3">
            <a:extLst>
              <a:ext uri="{FF2B5EF4-FFF2-40B4-BE49-F238E27FC236}">
                <a16:creationId xmlns:a16="http://schemas.microsoft.com/office/drawing/2014/main" id="{2ED75CDF-716F-2904-F5F8-F6564621B70A}"/>
              </a:ext>
            </a:extLst>
          </p:cNvPr>
          <p:cNvSpPr>
            <a:spLocks noGrp="1"/>
          </p:cNvSpPr>
          <p:nvPr>
            <p:ph type="chart" sz="quarter" idx="12" hasCustomPrompt="1"/>
          </p:nvPr>
        </p:nvSpPr>
        <p:spPr>
          <a:xfrm>
            <a:off x="533400" y="1504950"/>
            <a:ext cx="7987146" cy="3218591"/>
          </a:xfrm>
          <a:prstGeom prst="rect">
            <a:avLst/>
          </a:prstGeom>
          <a:noFill/>
        </p:spPr>
        <p:txBody>
          <a:bodyPr/>
          <a:lstStyle>
            <a:lvl1pPr algn="r" rtl="1">
              <a:defRPr sz="1600">
                <a:solidFill>
                  <a:schemeClr val="bg1">
                    <a:lumMod val="75000"/>
                  </a:schemeClr>
                </a:solidFill>
                <a:latin typeface="Sakkal Majalla" panose="02000000000000000000" pitchFamily="2" charset="-78"/>
                <a:cs typeface="Sakkal Majalla" panose="02000000000000000000" pitchFamily="2" charset="-78"/>
              </a:defRPr>
            </a:lvl1pPr>
          </a:lstStyle>
          <a:p>
            <a:pPr marL="0" algn="r" rtl="1"/>
            <a:r>
              <a:rPr lang="ar-SA" dirty="0"/>
              <a:t>اضغط لإدراج شكل بياني</a:t>
            </a:r>
            <a:endParaRPr lang="en-OM" dirty="0"/>
          </a:p>
        </p:txBody>
      </p:sp>
    </p:spTree>
    <p:extLst>
      <p:ext uri="{BB962C8B-B14F-4D97-AF65-F5344CB8AC3E}">
        <p14:creationId xmlns:p14="http://schemas.microsoft.com/office/powerpoint/2010/main" val="3029170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شكر">
    <p:spTree>
      <p:nvGrpSpPr>
        <p:cNvPr id="1" name=""/>
        <p:cNvGrpSpPr/>
        <p:nvPr/>
      </p:nvGrpSpPr>
      <p:grpSpPr>
        <a:xfrm>
          <a:off x="0" y="0"/>
          <a:ext cx="0" cy="0"/>
          <a:chOff x="0" y="0"/>
          <a:chExt cx="0" cy="0"/>
        </a:xfrm>
      </p:grpSpPr>
      <p:grpSp>
        <p:nvGrpSpPr>
          <p:cNvPr id="2" name="object 8">
            <a:extLst>
              <a:ext uri="{FF2B5EF4-FFF2-40B4-BE49-F238E27FC236}">
                <a16:creationId xmlns:a16="http://schemas.microsoft.com/office/drawing/2014/main" id="{5F295C66-0B10-A3E3-D1C2-2FBD1887AB59}"/>
              </a:ext>
            </a:extLst>
          </p:cNvPr>
          <p:cNvGrpSpPr/>
          <p:nvPr userDrawn="1"/>
        </p:nvGrpSpPr>
        <p:grpSpPr>
          <a:xfrm>
            <a:off x="1243853" y="0"/>
            <a:ext cx="6656294" cy="3401265"/>
            <a:chOff x="0" y="0"/>
            <a:chExt cx="10058400" cy="5139690"/>
          </a:xfrm>
        </p:grpSpPr>
        <p:sp>
          <p:nvSpPr>
            <p:cNvPr id="3" name="object 9">
              <a:extLst>
                <a:ext uri="{FF2B5EF4-FFF2-40B4-BE49-F238E27FC236}">
                  <a16:creationId xmlns:a16="http://schemas.microsoft.com/office/drawing/2014/main" id="{22454FD6-F5F4-8D54-1E0C-D5F71669B136}"/>
                </a:ext>
              </a:extLst>
            </p:cNvPr>
            <p:cNvSpPr/>
            <p:nvPr/>
          </p:nvSpPr>
          <p:spPr>
            <a:xfrm>
              <a:off x="0" y="0"/>
              <a:ext cx="10058400" cy="3996690"/>
            </a:xfrm>
            <a:custGeom>
              <a:avLst/>
              <a:gdLst/>
              <a:ahLst/>
              <a:cxnLst/>
              <a:rect l="l" t="t" r="r" b="b"/>
              <a:pathLst>
                <a:path w="10058400" h="3996690">
                  <a:moveTo>
                    <a:pt x="10058400" y="0"/>
                  </a:moveTo>
                  <a:lnTo>
                    <a:pt x="0" y="0"/>
                  </a:lnTo>
                  <a:lnTo>
                    <a:pt x="0" y="2886710"/>
                  </a:lnTo>
                  <a:lnTo>
                    <a:pt x="0" y="3996601"/>
                  </a:lnTo>
                  <a:lnTo>
                    <a:pt x="10058400" y="3996601"/>
                  </a:lnTo>
                  <a:lnTo>
                    <a:pt x="10058400" y="2886710"/>
                  </a:lnTo>
                  <a:lnTo>
                    <a:pt x="10058400" y="0"/>
                  </a:lnTo>
                  <a:close/>
                </a:path>
              </a:pathLst>
            </a:custGeom>
            <a:solidFill>
              <a:schemeClr val="bg2"/>
            </a:solidFill>
          </p:spPr>
          <p:txBody>
            <a:bodyPr wrap="square" lIns="0" tIns="0" rIns="0" bIns="0" rtlCol="0"/>
            <a:lstStyle/>
            <a:p>
              <a:pPr algn="r" defTabSz="605150" rtl="1"/>
              <a:endParaRPr sz="954" b="0" i="0" dirty="0">
                <a:latin typeface="Sakkal Majalla" panose="02000000000000000000" pitchFamily="2" charset="-78"/>
              </a:endParaRPr>
            </a:p>
          </p:txBody>
        </p:sp>
        <p:sp>
          <p:nvSpPr>
            <p:cNvPr id="4" name="object 10">
              <a:extLst>
                <a:ext uri="{FF2B5EF4-FFF2-40B4-BE49-F238E27FC236}">
                  <a16:creationId xmlns:a16="http://schemas.microsoft.com/office/drawing/2014/main" id="{8892188E-48DA-DCF3-03F4-A7DCC693825A}"/>
                </a:ext>
              </a:extLst>
            </p:cNvPr>
            <p:cNvSpPr/>
            <p:nvPr/>
          </p:nvSpPr>
          <p:spPr>
            <a:xfrm>
              <a:off x="4680000" y="2886710"/>
              <a:ext cx="2970530" cy="2252980"/>
            </a:xfrm>
            <a:custGeom>
              <a:avLst/>
              <a:gdLst/>
              <a:ahLst/>
              <a:cxnLst/>
              <a:rect l="l" t="t" r="r" b="b"/>
              <a:pathLst>
                <a:path w="2970529" h="2252979">
                  <a:moveTo>
                    <a:pt x="2969996" y="0"/>
                  </a:moveTo>
                  <a:lnTo>
                    <a:pt x="0" y="0"/>
                  </a:lnTo>
                  <a:lnTo>
                    <a:pt x="0" y="2252891"/>
                  </a:lnTo>
                  <a:lnTo>
                    <a:pt x="2969996" y="2252891"/>
                  </a:lnTo>
                  <a:lnTo>
                    <a:pt x="2969996" y="0"/>
                  </a:lnTo>
                  <a:close/>
                </a:path>
              </a:pathLst>
            </a:custGeom>
            <a:solidFill>
              <a:srgbClr val="368B75"/>
            </a:solidFill>
          </p:spPr>
          <p:txBody>
            <a:bodyPr wrap="square" lIns="0" tIns="0" rIns="0" bIns="0" rtlCol="0"/>
            <a:lstStyle/>
            <a:p>
              <a:pPr marL="0" algn="r" defTabSz="605150" rtl="1" eaLnBrk="1" latinLnBrk="0" hangingPunct="1"/>
              <a:endParaRPr sz="954" b="0" i="0" dirty="0">
                <a:latin typeface="Sakkal Majalla" panose="02000000000000000000" pitchFamily="2" charset="-78"/>
              </a:endParaRPr>
            </a:p>
          </p:txBody>
        </p:sp>
      </p:grpSp>
      <p:sp>
        <p:nvSpPr>
          <p:cNvPr id="5" name="object 11">
            <a:extLst>
              <a:ext uri="{FF2B5EF4-FFF2-40B4-BE49-F238E27FC236}">
                <a16:creationId xmlns:a16="http://schemas.microsoft.com/office/drawing/2014/main" id="{1EFAE355-C15B-32BD-F061-EE9BE84CA6B1}"/>
              </a:ext>
            </a:extLst>
          </p:cNvPr>
          <p:cNvSpPr txBox="1">
            <a:spLocks/>
          </p:cNvSpPr>
          <p:nvPr userDrawn="1"/>
        </p:nvSpPr>
        <p:spPr>
          <a:xfrm>
            <a:off x="1264719" y="194730"/>
            <a:ext cx="3828038" cy="2442550"/>
          </a:xfrm>
          <a:prstGeom prst="rect">
            <a:avLst/>
          </a:prstGeom>
        </p:spPr>
        <p:txBody>
          <a:bodyPr vert="horz" wrap="square" lIns="0" tIns="8404" rIns="0" bIns="0" rtlCol="0">
            <a:spAutoFit/>
          </a:bodyPr>
          <a:lstStyle>
            <a:lvl1pPr>
              <a:defRPr sz="3000" b="1" i="0">
                <a:solidFill>
                  <a:srgbClr val="231F20"/>
                </a:solidFill>
                <a:latin typeface="Calibri"/>
                <a:ea typeface="+mj-ea"/>
                <a:cs typeface="Calibri"/>
              </a:defRPr>
            </a:lvl1pPr>
          </a:lstStyle>
          <a:p>
            <a:pPr marL="8405" algn="ctr" rtl="1">
              <a:spcBef>
                <a:spcPts val="66"/>
              </a:spcBef>
            </a:pPr>
            <a:r>
              <a:rPr lang="ar-SA" sz="15817" kern="0" dirty="0">
                <a:solidFill>
                  <a:srgbClr val="FFFFFF">
                    <a:alpha val="38824"/>
                  </a:srgbClr>
                </a:solidFill>
                <a:latin typeface="Sakkal Majalla" panose="02000000000000000000" pitchFamily="2" charset="-78"/>
                <a:cs typeface="Sakkal Majalla" panose="02000000000000000000" pitchFamily="2" charset="-78"/>
              </a:rPr>
              <a:t>شكرًا</a:t>
            </a:r>
          </a:p>
        </p:txBody>
      </p:sp>
      <p:sp>
        <p:nvSpPr>
          <p:cNvPr id="7" name="object 31">
            <a:extLst>
              <a:ext uri="{FF2B5EF4-FFF2-40B4-BE49-F238E27FC236}">
                <a16:creationId xmlns:a16="http://schemas.microsoft.com/office/drawing/2014/main" id="{F8EB8929-5932-532B-FFEE-BE4FFEE8CC62}"/>
              </a:ext>
            </a:extLst>
          </p:cNvPr>
          <p:cNvSpPr/>
          <p:nvPr userDrawn="1"/>
        </p:nvSpPr>
        <p:spPr>
          <a:xfrm>
            <a:off x="5681383" y="1910323"/>
            <a:ext cx="392066" cy="68076"/>
          </a:xfrm>
          <a:custGeom>
            <a:avLst/>
            <a:gdLst/>
            <a:ahLst/>
            <a:cxnLst/>
            <a:rect l="l" t="t" r="r" b="b"/>
            <a:pathLst>
              <a:path w="592455" h="102869">
                <a:moveTo>
                  <a:pt x="591845" y="0"/>
                </a:moveTo>
                <a:lnTo>
                  <a:pt x="0" y="0"/>
                </a:lnTo>
                <a:lnTo>
                  <a:pt x="0" y="102552"/>
                </a:lnTo>
                <a:lnTo>
                  <a:pt x="591845" y="102552"/>
                </a:lnTo>
                <a:lnTo>
                  <a:pt x="591845" y="0"/>
                </a:lnTo>
                <a:close/>
              </a:path>
            </a:pathLst>
          </a:custGeom>
          <a:solidFill>
            <a:srgbClr val="FFCD67"/>
          </a:solidFill>
        </p:spPr>
        <p:txBody>
          <a:bodyPr wrap="square" lIns="0" tIns="0" rIns="0" bIns="0" rtlCol="0"/>
          <a:lstStyle/>
          <a:p>
            <a:pPr algn="r" defTabSz="605150" rtl="1"/>
            <a:endParaRPr sz="954" b="0" i="0" dirty="0">
              <a:latin typeface="Sakkal Majalla" panose="02000000000000000000" pitchFamily="2" charset="-78"/>
            </a:endParaRPr>
          </a:p>
        </p:txBody>
      </p:sp>
      <p:sp>
        <p:nvSpPr>
          <p:cNvPr id="10" name="Text Placeholder 24">
            <a:extLst>
              <a:ext uri="{FF2B5EF4-FFF2-40B4-BE49-F238E27FC236}">
                <a16:creationId xmlns:a16="http://schemas.microsoft.com/office/drawing/2014/main" id="{BF0E833D-9E60-C47A-882D-324A671513BC}"/>
              </a:ext>
            </a:extLst>
          </p:cNvPr>
          <p:cNvSpPr>
            <a:spLocks noGrp="1"/>
          </p:cNvSpPr>
          <p:nvPr>
            <p:ph type="body" sz="quarter" idx="12" hasCustomPrompt="1"/>
          </p:nvPr>
        </p:nvSpPr>
        <p:spPr>
          <a:xfrm>
            <a:off x="1243853" y="3562350"/>
            <a:ext cx="5062851" cy="377476"/>
          </a:xfrm>
          <a:prstGeom prst="rect">
            <a:avLst/>
          </a:prstGeom>
        </p:spPr>
        <p:txBody>
          <a:bodyPr/>
          <a:lstStyle>
            <a:lvl1pPr marL="0" marR="0" indent="0" algn="r" defTabSz="605150" rtl="1" eaLnBrk="1" fontAlgn="auto" latinLnBrk="0" hangingPunct="1">
              <a:lnSpc>
                <a:spcPct val="100000"/>
              </a:lnSpc>
              <a:spcBef>
                <a:spcPts val="0"/>
              </a:spcBef>
              <a:spcAft>
                <a:spcPts val="0"/>
              </a:spcAft>
              <a:buClrTx/>
              <a:buSzTx/>
              <a:buFontTx/>
              <a:buNone/>
              <a:tabLst/>
              <a:defRPr lang="ar-OM" sz="1800" kern="1200">
                <a:solidFill>
                  <a:schemeClr val="tx1">
                    <a:lumMod val="85000"/>
                    <a:lumOff val="15000"/>
                  </a:schemeClr>
                </a:solidFill>
                <a:latin typeface="Sakkal Majalla" panose="02000000000000000000" pitchFamily="2" charset="-78"/>
                <a:ea typeface="+mn-ea"/>
                <a:cs typeface="Sakkal Majalla" panose="02000000000000000000" pitchFamily="2" charset="-78"/>
              </a:defRPr>
            </a:lvl1pPr>
          </a:lstStyle>
          <a:p>
            <a:pPr algn="r" defTabSz="605150" rtl="1">
              <a:defRPr/>
            </a:pPr>
            <a:r>
              <a:rPr lang="ar-SA" sz="1800" dirty="0">
                <a:latin typeface="Sakkal Majalla" panose="02000000000000000000" pitchFamily="2" charset="-78"/>
                <a:ea typeface="Noto Sans" panose="020B0502040504020204" pitchFamily="34"/>
                <a:cs typeface="Sakkal Majalla" panose="02000000000000000000" pitchFamily="2" charset="-78"/>
              </a:rPr>
              <a:t>لحسن استماعكم وإصغائكم</a:t>
            </a:r>
          </a:p>
        </p:txBody>
      </p:sp>
      <p:sp>
        <p:nvSpPr>
          <p:cNvPr id="14" name="TextBox 13">
            <a:extLst>
              <a:ext uri="{FF2B5EF4-FFF2-40B4-BE49-F238E27FC236}">
                <a16:creationId xmlns:a16="http://schemas.microsoft.com/office/drawing/2014/main" id="{F2E022CC-9804-894E-B7DE-A1473B99C071}"/>
              </a:ext>
            </a:extLst>
          </p:cNvPr>
          <p:cNvSpPr txBox="1"/>
          <p:nvPr userDrawn="1"/>
        </p:nvSpPr>
        <p:spPr>
          <a:xfrm>
            <a:off x="4404174" y="2092085"/>
            <a:ext cx="1965792" cy="1200329"/>
          </a:xfrm>
          <a:prstGeom prst="rect">
            <a:avLst/>
          </a:prstGeom>
          <a:noFill/>
        </p:spPr>
        <p:txBody>
          <a:bodyPr wrap="square">
            <a:spAutoFit/>
          </a:bodyPr>
          <a:lstStyle/>
          <a:p>
            <a:pPr marL="0" algn="ctr" defTabSz="732617" rtl="1" eaLnBrk="1" latinLnBrk="0" hangingPunct="1"/>
            <a:r>
              <a:rPr lang="ar-SA" sz="7200" dirty="0">
                <a:solidFill>
                  <a:srgbClr val="FFFFFF"/>
                </a:solidFill>
                <a:latin typeface="Sakkal Majalla" panose="02000000000000000000" pitchFamily="2" charset="-78"/>
                <a:cs typeface="Sakkal Majalla" panose="02000000000000000000" pitchFamily="2" charset="-78"/>
              </a:rPr>
              <a:t>شكرًا</a:t>
            </a:r>
            <a:endParaRPr lang="en-OM" sz="6600"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62" r:id="rId2"/>
    <p:sldLayoutId id="2147483666" r:id="rId3"/>
    <p:sldLayoutId id="2147483667" r:id="rId4"/>
    <p:sldLayoutId id="2147483663" r:id="rId5"/>
    <p:sldLayoutId id="2147483669" r:id="rId6"/>
    <p:sldLayoutId id="2147483668" r:id="rId7"/>
    <p:sldLayoutId id="2147483670" r:id="rId8"/>
    <p:sldLayoutId id="2147483664" r:id="rId9"/>
    <p:sldLayoutId id="2147483665" r:id="rId10"/>
  </p:sldLayoutIdLst>
  <p:hf sldNum="0" hdr="0" ftr="0" dt="0"/>
  <p:txStyles>
    <p:titleStyle>
      <a:lvl1pPr>
        <a:defRPr>
          <a:latin typeface="+mj-lt"/>
          <a:ea typeface="+mj-ea"/>
          <a:cs typeface="+mj-cs"/>
        </a:defRPr>
      </a:lvl1pPr>
    </p:titleStyle>
    <p:bodyStyle>
      <a:lvl1pPr marL="0">
        <a:defRPr>
          <a:latin typeface="+mn-lt"/>
          <a:ea typeface="+mn-ea"/>
          <a:cs typeface="+mn-cs"/>
        </a:defRPr>
      </a:lvl1pPr>
      <a:lvl2pPr marL="302575">
        <a:defRPr>
          <a:latin typeface="+mn-lt"/>
          <a:ea typeface="+mn-ea"/>
          <a:cs typeface="+mn-cs"/>
        </a:defRPr>
      </a:lvl2pPr>
      <a:lvl3pPr marL="605150">
        <a:defRPr>
          <a:latin typeface="+mn-lt"/>
          <a:ea typeface="+mn-ea"/>
          <a:cs typeface="+mn-cs"/>
        </a:defRPr>
      </a:lvl3pPr>
      <a:lvl4pPr marL="907725">
        <a:defRPr>
          <a:latin typeface="+mn-lt"/>
          <a:ea typeface="+mn-ea"/>
          <a:cs typeface="+mn-cs"/>
        </a:defRPr>
      </a:lvl4pPr>
      <a:lvl5pPr marL="1210300">
        <a:defRPr>
          <a:latin typeface="+mn-lt"/>
          <a:ea typeface="+mn-ea"/>
          <a:cs typeface="+mn-cs"/>
        </a:defRPr>
      </a:lvl5pPr>
      <a:lvl6pPr marL="1512875">
        <a:defRPr>
          <a:latin typeface="+mn-lt"/>
          <a:ea typeface="+mn-ea"/>
          <a:cs typeface="+mn-cs"/>
        </a:defRPr>
      </a:lvl6pPr>
      <a:lvl7pPr marL="1815450">
        <a:defRPr>
          <a:latin typeface="+mn-lt"/>
          <a:ea typeface="+mn-ea"/>
          <a:cs typeface="+mn-cs"/>
        </a:defRPr>
      </a:lvl7pPr>
      <a:lvl8pPr marL="2118025">
        <a:defRPr>
          <a:latin typeface="+mn-lt"/>
          <a:ea typeface="+mn-ea"/>
          <a:cs typeface="+mn-cs"/>
        </a:defRPr>
      </a:lvl8pPr>
      <a:lvl9pPr marL="2420600">
        <a:defRPr>
          <a:latin typeface="+mn-lt"/>
          <a:ea typeface="+mn-ea"/>
          <a:cs typeface="+mn-cs"/>
        </a:defRPr>
      </a:lvl9pPr>
    </p:bodyStyle>
    <p:otherStyle>
      <a:lvl1pPr marL="0">
        <a:defRPr>
          <a:latin typeface="+mn-lt"/>
          <a:ea typeface="+mn-ea"/>
          <a:cs typeface="+mn-cs"/>
        </a:defRPr>
      </a:lvl1pPr>
      <a:lvl2pPr marL="302575">
        <a:defRPr>
          <a:latin typeface="+mn-lt"/>
          <a:ea typeface="+mn-ea"/>
          <a:cs typeface="+mn-cs"/>
        </a:defRPr>
      </a:lvl2pPr>
      <a:lvl3pPr marL="605150">
        <a:defRPr>
          <a:latin typeface="+mn-lt"/>
          <a:ea typeface="+mn-ea"/>
          <a:cs typeface="+mn-cs"/>
        </a:defRPr>
      </a:lvl3pPr>
      <a:lvl4pPr marL="907725">
        <a:defRPr>
          <a:latin typeface="+mn-lt"/>
          <a:ea typeface="+mn-ea"/>
          <a:cs typeface="+mn-cs"/>
        </a:defRPr>
      </a:lvl4pPr>
      <a:lvl5pPr marL="1210300">
        <a:defRPr>
          <a:latin typeface="+mn-lt"/>
          <a:ea typeface="+mn-ea"/>
          <a:cs typeface="+mn-cs"/>
        </a:defRPr>
      </a:lvl5pPr>
      <a:lvl6pPr marL="1512875">
        <a:defRPr>
          <a:latin typeface="+mn-lt"/>
          <a:ea typeface="+mn-ea"/>
          <a:cs typeface="+mn-cs"/>
        </a:defRPr>
      </a:lvl6pPr>
      <a:lvl7pPr marL="1815450">
        <a:defRPr>
          <a:latin typeface="+mn-lt"/>
          <a:ea typeface="+mn-ea"/>
          <a:cs typeface="+mn-cs"/>
        </a:defRPr>
      </a:lvl7pPr>
      <a:lvl8pPr marL="2118025">
        <a:defRPr>
          <a:latin typeface="+mn-lt"/>
          <a:ea typeface="+mn-ea"/>
          <a:cs typeface="+mn-cs"/>
        </a:defRPr>
      </a:lvl8pPr>
      <a:lvl9pPr marL="2420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4.svg"/><Relationship Id="rId5" Type="http://schemas.openxmlformats.org/officeDocument/2006/relationships/image" Target="../media/image2.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5150682"/>
            <a:chOff x="0" y="-10511"/>
            <a:chExt cx="10058400" cy="7783253"/>
          </a:xfrm>
        </p:grpSpPr>
        <p:sp>
          <p:nvSpPr>
            <p:cNvPr id="3" name="object 3"/>
            <p:cNvSpPr/>
            <p:nvPr/>
          </p:nvSpPr>
          <p:spPr>
            <a:xfrm>
              <a:off x="0" y="4101807"/>
              <a:ext cx="10058400" cy="3670935"/>
            </a:xfrm>
            <a:custGeom>
              <a:avLst/>
              <a:gdLst/>
              <a:ahLst/>
              <a:cxnLst/>
              <a:rect l="l" t="t" r="r" b="b"/>
              <a:pathLst>
                <a:path w="10058400" h="3670934">
                  <a:moveTo>
                    <a:pt x="10058400" y="0"/>
                  </a:moveTo>
                  <a:lnTo>
                    <a:pt x="0" y="0"/>
                  </a:lnTo>
                  <a:lnTo>
                    <a:pt x="0" y="3670592"/>
                  </a:lnTo>
                  <a:lnTo>
                    <a:pt x="10058400" y="3670592"/>
                  </a:lnTo>
                  <a:lnTo>
                    <a:pt x="10058400" y="0"/>
                  </a:lnTo>
                  <a:close/>
                </a:path>
              </a:pathLst>
            </a:custGeom>
            <a:solidFill>
              <a:srgbClr val="368B75"/>
            </a:solidFill>
          </p:spPr>
          <p:txBody>
            <a:bodyPr wrap="square" lIns="0" tIns="0" rIns="0" bIns="0" rtlCol="0"/>
            <a:lstStyle/>
            <a:p>
              <a:endParaRPr sz="954" dirty="0">
                <a:latin typeface="Sakkal Majalla" panose="02000000000000000000" pitchFamily="2" charset="-78"/>
              </a:endParaRPr>
            </a:p>
          </p:txBody>
        </p:sp>
        <p:sp>
          <p:nvSpPr>
            <p:cNvPr id="4" name="object 4"/>
            <p:cNvSpPr/>
            <p:nvPr/>
          </p:nvSpPr>
          <p:spPr>
            <a:xfrm>
              <a:off x="0" y="-10511"/>
              <a:ext cx="10058400" cy="4112318"/>
            </a:xfrm>
            <a:custGeom>
              <a:avLst/>
              <a:gdLst/>
              <a:ahLst/>
              <a:cxnLst/>
              <a:rect l="l" t="t" r="r" b="b"/>
              <a:pathLst>
                <a:path w="10058400" h="4102100">
                  <a:moveTo>
                    <a:pt x="10058400" y="0"/>
                  </a:moveTo>
                  <a:lnTo>
                    <a:pt x="0" y="0"/>
                  </a:lnTo>
                  <a:lnTo>
                    <a:pt x="0" y="4101807"/>
                  </a:lnTo>
                  <a:lnTo>
                    <a:pt x="10058400" y="4101807"/>
                  </a:lnTo>
                  <a:lnTo>
                    <a:pt x="10058400" y="0"/>
                  </a:lnTo>
                  <a:close/>
                </a:path>
              </a:pathLst>
            </a:custGeom>
            <a:solidFill>
              <a:srgbClr val="ECEADD"/>
            </a:solidFill>
          </p:spPr>
          <p:txBody>
            <a:bodyPr wrap="square" lIns="0" tIns="0" rIns="0" bIns="0" rtlCol="0"/>
            <a:lstStyle/>
            <a:p>
              <a:pPr marL="0" algn="r" defTabSz="732617" rtl="1" eaLnBrk="1" latinLnBrk="0" hangingPunct="1"/>
              <a:endParaRPr sz="954" dirty="0">
                <a:latin typeface="Sakkal Majalla" panose="02000000000000000000" pitchFamily="2" charset="-78"/>
              </a:endParaRPr>
            </a:p>
          </p:txBody>
        </p:sp>
      </p:grpSp>
      <p:grpSp>
        <p:nvGrpSpPr>
          <p:cNvPr id="9" name="Group 8">
            <a:extLst>
              <a:ext uri="{FF2B5EF4-FFF2-40B4-BE49-F238E27FC236}">
                <a16:creationId xmlns:a16="http://schemas.microsoft.com/office/drawing/2014/main" id="{76A6F97A-23B4-D0E5-D410-53B027DD8C05}"/>
              </a:ext>
            </a:extLst>
          </p:cNvPr>
          <p:cNvGrpSpPr/>
          <p:nvPr/>
        </p:nvGrpSpPr>
        <p:grpSpPr>
          <a:xfrm>
            <a:off x="-1" y="2722242"/>
            <a:ext cx="9144000" cy="2421258"/>
            <a:chOff x="0" y="2722242"/>
            <a:chExt cx="9144000" cy="2421258"/>
          </a:xfrm>
        </p:grpSpPr>
        <p:pic>
          <p:nvPicPr>
            <p:cNvPr id="7" name="Graphic 6">
              <a:extLst>
                <a:ext uri="{FF2B5EF4-FFF2-40B4-BE49-F238E27FC236}">
                  <a16:creationId xmlns:a16="http://schemas.microsoft.com/office/drawing/2014/main" id="{466CE860-5D06-B7E3-DCD1-E45265912A5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0" y="2722242"/>
              <a:ext cx="2421258" cy="2421258"/>
            </a:xfrm>
            <a:prstGeom prst="rect">
              <a:avLst/>
            </a:prstGeom>
          </p:spPr>
        </p:pic>
        <p:pic>
          <p:nvPicPr>
            <p:cNvPr id="14" name="Graphic 13">
              <a:extLst>
                <a:ext uri="{FF2B5EF4-FFF2-40B4-BE49-F238E27FC236}">
                  <a16:creationId xmlns:a16="http://schemas.microsoft.com/office/drawing/2014/main" id="{0C0F1F14-8248-6C0D-93FC-99BC6184A8E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2419350" y="2722242"/>
              <a:ext cx="2421258" cy="2421258"/>
            </a:xfrm>
            <a:prstGeom prst="rect">
              <a:avLst/>
            </a:prstGeom>
          </p:spPr>
        </p:pic>
        <p:pic>
          <p:nvPicPr>
            <p:cNvPr id="15" name="Graphic 14">
              <a:extLst>
                <a:ext uri="{FF2B5EF4-FFF2-40B4-BE49-F238E27FC236}">
                  <a16:creationId xmlns:a16="http://schemas.microsoft.com/office/drawing/2014/main" id="{BB516439-4A34-A941-791A-F1195E89064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4841875" y="2722242"/>
              <a:ext cx="2421258" cy="2421258"/>
            </a:xfrm>
            <a:prstGeom prst="rect">
              <a:avLst/>
            </a:prstGeom>
          </p:spPr>
        </p:pic>
        <p:pic>
          <p:nvPicPr>
            <p:cNvPr id="16" name="Graphic 15">
              <a:extLst>
                <a:ext uri="{FF2B5EF4-FFF2-40B4-BE49-F238E27FC236}">
                  <a16:creationId xmlns:a16="http://schemas.microsoft.com/office/drawing/2014/main" id="{924B0601-5391-87D3-9919-7E6E01A2C5A0}"/>
                </a:ext>
              </a:extLst>
            </p:cNvPr>
            <p:cNvPicPr>
              <a:picLocks noChangeAspect="1"/>
            </p:cNvPicPr>
            <p:nvPr/>
          </p:nvPicPr>
          <p:blipFill rotWithShape="1">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r="22371"/>
            <a:stretch/>
          </p:blipFill>
          <p:spPr>
            <a:xfrm>
              <a:off x="7264400" y="2722242"/>
              <a:ext cx="1879600" cy="2421258"/>
            </a:xfrm>
            <a:prstGeom prst="rect">
              <a:avLst/>
            </a:prstGeom>
          </p:spPr>
        </p:pic>
      </p:grpSp>
      <p:sp>
        <p:nvSpPr>
          <p:cNvPr id="19" name="object 5">
            <a:extLst>
              <a:ext uri="{FF2B5EF4-FFF2-40B4-BE49-F238E27FC236}">
                <a16:creationId xmlns:a16="http://schemas.microsoft.com/office/drawing/2014/main" id="{C71B7484-75EE-8B14-557E-A69ED6840F12}"/>
              </a:ext>
            </a:extLst>
          </p:cNvPr>
          <p:cNvSpPr/>
          <p:nvPr/>
        </p:nvSpPr>
        <p:spPr>
          <a:xfrm>
            <a:off x="720725" y="2721581"/>
            <a:ext cx="7603258" cy="1962010"/>
          </a:xfrm>
          <a:custGeom>
            <a:avLst/>
            <a:gdLst/>
            <a:ahLst/>
            <a:cxnLst/>
            <a:rect l="l" t="t" r="r" b="b"/>
            <a:pathLst>
              <a:path w="8363584" h="2964815">
                <a:moveTo>
                  <a:pt x="8363165" y="0"/>
                </a:moveTo>
                <a:lnTo>
                  <a:pt x="0" y="0"/>
                </a:lnTo>
                <a:lnTo>
                  <a:pt x="0" y="2964599"/>
                </a:lnTo>
                <a:lnTo>
                  <a:pt x="8363165" y="2964599"/>
                </a:lnTo>
                <a:lnTo>
                  <a:pt x="8363165" y="0"/>
                </a:lnTo>
                <a:close/>
              </a:path>
            </a:pathLst>
          </a:custGeom>
          <a:solidFill>
            <a:srgbClr val="FFCD67"/>
          </a:solidFill>
        </p:spPr>
        <p:txBody>
          <a:bodyPr wrap="square" lIns="0" tIns="0" rIns="0" bIns="0" rtlCol="0"/>
          <a:lstStyle/>
          <a:p>
            <a:pPr marL="0" algn="r" defTabSz="732617" rtl="1" eaLnBrk="1" latinLnBrk="0" hangingPunct="1"/>
            <a:endParaRPr sz="954" dirty="0">
              <a:latin typeface="Sakkal Majalla" panose="02000000000000000000" pitchFamily="2" charset="-78"/>
            </a:endParaRPr>
          </a:p>
        </p:txBody>
      </p:sp>
      <p:sp>
        <p:nvSpPr>
          <p:cNvPr id="18" name="Subtitle 2">
            <a:extLst>
              <a:ext uri="{FF2B5EF4-FFF2-40B4-BE49-F238E27FC236}">
                <a16:creationId xmlns:a16="http://schemas.microsoft.com/office/drawing/2014/main" id="{3DFC18D4-FC86-9E4E-87A8-0F15B4E6112B}"/>
              </a:ext>
            </a:extLst>
          </p:cNvPr>
          <p:cNvSpPr txBox="1">
            <a:spLocks/>
          </p:cNvSpPr>
          <p:nvPr/>
        </p:nvSpPr>
        <p:spPr>
          <a:xfrm>
            <a:off x="2173621" y="3733371"/>
            <a:ext cx="4615781" cy="49905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ar-OM" sz="1588" dirty="0" smtClean="0">
                <a:ln w="0"/>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rPr>
              <a:t>وزارة التنمية الاجتماعية – سلطنة عُمان</a:t>
            </a:r>
            <a:endParaRPr lang="ar-SA" sz="1588" dirty="0">
              <a:ln w="0"/>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endParaRPr>
          </a:p>
        </p:txBody>
      </p:sp>
      <p:sp>
        <p:nvSpPr>
          <p:cNvPr id="17" name="Title 1">
            <a:extLst>
              <a:ext uri="{FF2B5EF4-FFF2-40B4-BE49-F238E27FC236}">
                <a16:creationId xmlns:a16="http://schemas.microsoft.com/office/drawing/2014/main" id="{FEA79FD5-0A5D-AE44-AB5B-885BCB2C0C66}"/>
              </a:ext>
            </a:extLst>
          </p:cNvPr>
          <p:cNvSpPr txBox="1">
            <a:spLocks/>
          </p:cNvSpPr>
          <p:nvPr/>
        </p:nvSpPr>
        <p:spPr>
          <a:xfrm>
            <a:off x="1388095" y="3303613"/>
            <a:ext cx="6367808" cy="477649"/>
          </a:xfrm>
          <a:prstGeom prst="rect">
            <a:avLst/>
          </a:prstGeom>
          <a:ln>
            <a:noFill/>
          </a:ln>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spcAft>
                <a:spcPts val="600"/>
              </a:spcAft>
            </a:pPr>
            <a:r>
              <a:rPr lang="ar-OM" sz="2118" b="1" dirty="0" smtClean="0">
                <a:solidFill>
                  <a:srgbClr val="5B417B"/>
                </a:solidFill>
                <a:latin typeface="Sakkal Majalla" panose="02000000000000000000" pitchFamily="2" charset="-78"/>
                <a:cs typeface="Sakkal Majalla" panose="02000000000000000000" pitchFamily="2" charset="-78"/>
              </a:rPr>
              <a:t>تجربة سلطنة عُمان في الارشاد الزواجي</a:t>
            </a:r>
            <a:endParaRPr lang="ar-OM" sz="2118" b="1" dirty="0">
              <a:solidFill>
                <a:srgbClr val="5B417B"/>
              </a:solidFill>
              <a:latin typeface="Sakkal Majalla" panose="02000000000000000000" pitchFamily="2" charset="-78"/>
              <a:cs typeface="Sakkal Majalla" panose="02000000000000000000" pitchFamily="2" charset="-78"/>
            </a:endParaRPr>
          </a:p>
        </p:txBody>
      </p:sp>
      <p:pic>
        <p:nvPicPr>
          <p:cNvPr id="23" name="Picture 22">
            <a:extLst>
              <a:ext uri="{FF2B5EF4-FFF2-40B4-BE49-F238E27FC236}">
                <a16:creationId xmlns:a16="http://schemas.microsoft.com/office/drawing/2014/main" id="{77B2C172-C0E6-36C2-142A-3DC702CF0E0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00949" y="665366"/>
            <a:ext cx="1900335" cy="155891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C0FD6A-92C2-DBA0-BAA3-D22893919326}"/>
              </a:ext>
            </a:extLst>
          </p:cNvPr>
          <p:cNvSpPr>
            <a:spLocks noGrp="1"/>
          </p:cNvSpPr>
          <p:nvPr>
            <p:ph type="body" sz="quarter" idx="11"/>
          </p:nvPr>
        </p:nvSpPr>
        <p:spPr>
          <a:xfrm>
            <a:off x="1368567" y="819614"/>
            <a:ext cx="6982946" cy="837736"/>
          </a:xfrm>
        </p:spPr>
        <p:txBody>
          <a:bodyPr/>
          <a:lstStyle/>
          <a:p>
            <a:pPr algn="just"/>
            <a:r>
              <a:rPr lang="ar-OM" sz="2000" b="1" dirty="0" smtClean="0">
                <a:solidFill>
                  <a:schemeClr val="tx1"/>
                </a:solidFill>
              </a:rPr>
              <a:t>الدراسات والأبحاث العلمية:</a:t>
            </a:r>
            <a:endParaRPr lang="en-OM" sz="2000" b="1" dirty="0">
              <a:solidFill>
                <a:schemeClr val="tx1"/>
              </a:solidFill>
            </a:endParaRPr>
          </a:p>
        </p:txBody>
      </p:sp>
      <p:sp>
        <p:nvSpPr>
          <p:cNvPr id="4" name="عنصر نائب للنص 3"/>
          <p:cNvSpPr>
            <a:spLocks noGrp="1"/>
          </p:cNvSpPr>
          <p:nvPr>
            <p:ph type="body" sz="quarter" idx="12"/>
          </p:nvPr>
        </p:nvSpPr>
        <p:spPr>
          <a:xfrm>
            <a:off x="914400" y="2495550"/>
            <a:ext cx="7437113" cy="2438400"/>
          </a:xfrm>
        </p:spPr>
        <p:txBody>
          <a:bodyPr/>
          <a:lstStyle/>
          <a:p>
            <a:pPr algn="just">
              <a:buFont typeface="Wingdings" panose="05000000000000000000" pitchFamily="2" charset="2"/>
              <a:buChar char="Ø"/>
            </a:pPr>
            <a:r>
              <a:rPr lang="ar-OM" i="1" u="sng" dirty="0" smtClean="0">
                <a:solidFill>
                  <a:srgbClr val="7030A0"/>
                </a:solidFill>
              </a:rPr>
              <a:t>در</a:t>
            </a:r>
            <a:r>
              <a:rPr lang="ar-SA" i="1" u="sng" dirty="0" err="1" smtClean="0">
                <a:solidFill>
                  <a:srgbClr val="7030A0"/>
                </a:solidFill>
              </a:rPr>
              <a:t>جة</a:t>
            </a:r>
            <a:r>
              <a:rPr lang="ar-SA" i="1" u="sng" dirty="0" smtClean="0">
                <a:solidFill>
                  <a:srgbClr val="7030A0"/>
                </a:solidFill>
              </a:rPr>
              <a:t> </a:t>
            </a:r>
            <a:r>
              <a:rPr lang="ar-SA" i="1" u="sng" dirty="0">
                <a:solidFill>
                  <a:srgbClr val="7030A0"/>
                </a:solidFill>
              </a:rPr>
              <a:t>فاعلية برنامج الإرشاد الزواجي في سلطنة عُمان من وجهة نظر المستفيدين منه)</a:t>
            </a:r>
            <a:endParaRPr lang="en-GB" i="1" u="sng" dirty="0">
              <a:solidFill>
                <a:srgbClr val="7030A0"/>
              </a:solidFill>
            </a:endParaRPr>
          </a:p>
          <a:p>
            <a:pPr algn="just"/>
            <a:r>
              <a:rPr lang="ar-SA" dirty="0" smtClean="0"/>
              <a:t>نفذت </a:t>
            </a:r>
            <a:r>
              <a:rPr lang="ar-SA" dirty="0"/>
              <a:t>بعام 2018م </a:t>
            </a:r>
            <a:r>
              <a:rPr lang="ar-SA" dirty="0" smtClean="0"/>
              <a:t> </a:t>
            </a:r>
            <a:r>
              <a:rPr lang="ar-SA" dirty="0"/>
              <a:t>وقد تم </a:t>
            </a:r>
            <a:r>
              <a:rPr lang="ar-SA" dirty="0" smtClean="0"/>
              <a:t>استعراض </a:t>
            </a:r>
            <a:r>
              <a:rPr lang="ar-SA" dirty="0"/>
              <a:t>الدراسة ونتائجها في مؤتمر (الإرشاد والتوجيه الثاني ) بجامعة السلطان قابوس في نوفمبر 2018م </a:t>
            </a:r>
            <a:r>
              <a:rPr lang="ar-SA" dirty="0" smtClean="0"/>
              <a:t>.</a:t>
            </a:r>
            <a:endParaRPr lang="en-GB" dirty="0"/>
          </a:p>
          <a:p>
            <a:pPr algn="just"/>
            <a:r>
              <a:rPr lang="ar-SA" dirty="0" smtClean="0"/>
              <a:t> </a:t>
            </a:r>
            <a:r>
              <a:rPr lang="ar-SA" dirty="0"/>
              <a:t>جاءت هذه الدراسة بهدف التعرف على أهمية الإرشاد الزواجي المقدم للمقبلين على الزواج والمتزوجين حديثاً، والكشف عن التحديات الثقافية والاجتماعية التي تواجههم عند اتجاههم لدورات الإرشاد الزواجي في المجتمع العُماني.</a:t>
            </a:r>
            <a:endParaRPr lang="en-GB" dirty="0"/>
          </a:p>
          <a:p>
            <a:pPr algn="just">
              <a:buFont typeface="Wingdings" panose="05000000000000000000" pitchFamily="2" charset="2"/>
              <a:buChar char="Ø"/>
            </a:pPr>
            <a:r>
              <a:rPr lang="ar-OM" dirty="0" smtClean="0"/>
              <a:t>واقع الطلاق في المجتمع العماني.</a:t>
            </a:r>
          </a:p>
          <a:p>
            <a:pPr algn="just">
              <a:buFont typeface="Wingdings" panose="05000000000000000000" pitchFamily="2" charset="2"/>
              <a:buChar char="Ø"/>
            </a:pPr>
            <a:r>
              <a:rPr lang="ar-OM" dirty="0" smtClean="0"/>
              <a:t>تجربة الإرشاد الزواجي في سلطنة عمان.</a:t>
            </a:r>
          </a:p>
          <a:p>
            <a:pPr marL="0" indent="0" algn="just">
              <a:buNone/>
            </a:pPr>
            <a:endParaRPr lang="en-GB" dirty="0"/>
          </a:p>
        </p:txBody>
      </p:sp>
    </p:spTree>
    <p:extLst>
      <p:ext uri="{BB962C8B-B14F-4D97-AF65-F5344CB8AC3E}">
        <p14:creationId xmlns:p14="http://schemas.microsoft.com/office/powerpoint/2010/main" val="4849045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C99F47-7426-AF74-A15E-54C1175D31B7}"/>
              </a:ext>
            </a:extLst>
          </p:cNvPr>
          <p:cNvSpPr>
            <a:spLocks noGrp="1"/>
          </p:cNvSpPr>
          <p:nvPr>
            <p:ph type="body" sz="quarter" idx="11"/>
          </p:nvPr>
        </p:nvSpPr>
        <p:spPr/>
        <p:txBody>
          <a:bodyPr/>
          <a:lstStyle/>
          <a:p>
            <a:r>
              <a:rPr lang="ar-OM" sz="2000" b="1" dirty="0" smtClean="0">
                <a:solidFill>
                  <a:schemeClr val="tx1"/>
                </a:solidFill>
              </a:rPr>
              <a:t>الفعاليات الداعمة لبرنامج الارشاد الزواجي:</a:t>
            </a:r>
            <a:endParaRPr lang="en-OM" sz="2000" b="1" dirty="0">
              <a:solidFill>
                <a:schemeClr val="tx1"/>
              </a:solidFill>
            </a:endParaRPr>
          </a:p>
        </p:txBody>
      </p:sp>
      <p:sp>
        <p:nvSpPr>
          <p:cNvPr id="7" name="TextBox 6">
            <a:extLst>
              <a:ext uri="{FF2B5EF4-FFF2-40B4-BE49-F238E27FC236}">
                <a16:creationId xmlns:a16="http://schemas.microsoft.com/office/drawing/2014/main" id="{B4AF9698-12F1-C050-F9E2-8F69380A4BA1}"/>
              </a:ext>
            </a:extLst>
          </p:cNvPr>
          <p:cNvSpPr txBox="1"/>
          <p:nvPr/>
        </p:nvSpPr>
        <p:spPr>
          <a:xfrm>
            <a:off x="609600" y="1276350"/>
            <a:ext cx="7962900" cy="3416320"/>
          </a:xfrm>
          <a:prstGeom prst="rect">
            <a:avLst/>
          </a:prstGeom>
          <a:noFill/>
        </p:spPr>
        <p:txBody>
          <a:bodyPr wrap="square">
            <a:spAutoFit/>
          </a:bodyPr>
          <a:lstStyle/>
          <a:p>
            <a:pPr algn="just" rtl="1"/>
            <a:r>
              <a:rPr lang="ar-SA" sz="1800" dirty="0" smtClean="0">
                <a:latin typeface="Sakkal Majalla" panose="02000000000000000000" pitchFamily="2" charset="-78"/>
                <a:cs typeface="Sakkal Majalla" panose="02000000000000000000" pitchFamily="2" charset="-78"/>
              </a:rPr>
              <a:t>ومن </a:t>
            </a:r>
            <a:r>
              <a:rPr lang="ar-SA" sz="1800" dirty="0">
                <a:latin typeface="Sakkal Majalla" panose="02000000000000000000" pitchFamily="2" charset="-78"/>
                <a:cs typeface="Sakkal Majalla" panose="02000000000000000000" pitchFamily="2" charset="-78"/>
              </a:rPr>
              <a:t>هذه البرامج والفعاليات : </a:t>
            </a:r>
            <a:endParaRPr lang="en-GB" sz="1800" dirty="0">
              <a:latin typeface="Sakkal Majalla" panose="02000000000000000000" pitchFamily="2" charset="-78"/>
              <a:cs typeface="Sakkal Majalla" panose="02000000000000000000" pitchFamily="2" charset="-78"/>
            </a:endParaRPr>
          </a:p>
          <a:p>
            <a:pPr algn="just" rtl="1"/>
            <a:r>
              <a:rPr lang="ar-SA" sz="1800" dirty="0">
                <a:latin typeface="Sakkal Majalla" panose="02000000000000000000" pitchFamily="2" charset="-78"/>
                <a:cs typeface="Sakkal Majalla" panose="02000000000000000000" pitchFamily="2" charset="-78"/>
              </a:rPr>
              <a:t> </a:t>
            </a:r>
            <a:r>
              <a:rPr lang="ar-SA" sz="1800" dirty="0">
                <a:solidFill>
                  <a:srgbClr val="7030A0"/>
                </a:solidFill>
                <a:latin typeface="Sakkal Majalla" panose="02000000000000000000" pitchFamily="2" charset="-78"/>
                <a:cs typeface="Sakkal Majalla" panose="02000000000000000000" pitchFamily="2" charset="-78"/>
              </a:rPr>
              <a:t>1-</a:t>
            </a:r>
            <a:r>
              <a:rPr lang="ar-SA" sz="1800" dirty="0">
                <a:latin typeface="Sakkal Majalla" panose="02000000000000000000" pitchFamily="2" charset="-78"/>
                <a:cs typeface="Sakkal Majalla" panose="02000000000000000000" pitchFamily="2" charset="-78"/>
              </a:rPr>
              <a:t>  </a:t>
            </a:r>
            <a:r>
              <a:rPr lang="ar-SA" sz="1800" dirty="0">
                <a:solidFill>
                  <a:srgbClr val="7030A0"/>
                </a:solidFill>
                <a:latin typeface="Sakkal Majalla" panose="02000000000000000000" pitchFamily="2" charset="-78"/>
                <a:cs typeface="Sakkal Majalla" panose="02000000000000000000" pitchFamily="2" charset="-78"/>
              </a:rPr>
              <a:t>الحلقة النقاشية حول (  قضايا الزواج المعاصرة ) </a:t>
            </a:r>
            <a:r>
              <a:rPr lang="ar-SA" sz="1800" dirty="0">
                <a:latin typeface="Sakkal Majalla" panose="02000000000000000000" pitchFamily="2" charset="-78"/>
                <a:cs typeface="Sakkal Majalla" panose="02000000000000000000" pitchFamily="2" charset="-78"/>
              </a:rPr>
              <a:t>والتي تناولت العلاقة الزوجية من حيث الجوانب الشرعية والصحية والاقتصادية من خلال عدد من أوراق العمل التي قدمت فيها وتناولت عدد من المواضيع والتي منها العلاقة الزوجية وأبعادها الفقهية إضافة إلى أمراض الدم الوراثية والفحص ما قبل الزواج  و التخطيط الأسري للصحة الإنجابية.  </a:t>
            </a:r>
            <a:endParaRPr lang="en-GB" sz="1800" dirty="0">
              <a:latin typeface="Sakkal Majalla" panose="02000000000000000000" pitchFamily="2" charset="-78"/>
              <a:cs typeface="Sakkal Majalla" panose="02000000000000000000" pitchFamily="2" charset="-78"/>
            </a:endParaRPr>
          </a:p>
          <a:p>
            <a:pPr algn="just" rtl="1"/>
            <a:r>
              <a:rPr lang="ar-SA" sz="1800" dirty="0">
                <a:solidFill>
                  <a:srgbClr val="7030A0"/>
                </a:solidFill>
                <a:latin typeface="Sakkal Majalla" panose="02000000000000000000" pitchFamily="2" charset="-78"/>
                <a:cs typeface="Sakkal Majalla" panose="02000000000000000000" pitchFamily="2" charset="-78"/>
              </a:rPr>
              <a:t>2- ندوة التماسك الأسري </a:t>
            </a:r>
            <a:r>
              <a:rPr lang="ar-SA" sz="1800" dirty="0">
                <a:latin typeface="Sakkal Majalla" panose="02000000000000000000" pitchFamily="2" charset="-78"/>
                <a:cs typeface="Sakkal Majalla" panose="02000000000000000000" pitchFamily="2" charset="-78"/>
              </a:rPr>
              <a:t>والتي تقام بشكل دوري وتتناول العديد من المواضيع التي تعني بالأسرة وتماسكها وقد خصصت هذه الندوة في إحدى نسخها لـــــــبرنامج الإرشاد الزواجي وتم عرض عدد من التجارب الناجحة في دول الخليج العربي فيما يتعلق بالإرشاد الأسري والزواجي بشكل خاض.</a:t>
            </a:r>
            <a:endParaRPr lang="en-GB" sz="1800" dirty="0">
              <a:latin typeface="Sakkal Majalla" panose="02000000000000000000" pitchFamily="2" charset="-78"/>
              <a:cs typeface="Sakkal Majalla" panose="02000000000000000000" pitchFamily="2" charset="-78"/>
            </a:endParaRPr>
          </a:p>
          <a:p>
            <a:pPr algn="just" rtl="1"/>
            <a:r>
              <a:rPr lang="ar-SA" sz="1800" dirty="0">
                <a:latin typeface="Sakkal Majalla" panose="02000000000000000000" pitchFamily="2" charset="-78"/>
                <a:cs typeface="Sakkal Majalla" panose="02000000000000000000" pitchFamily="2" charset="-78"/>
              </a:rPr>
              <a:t> </a:t>
            </a:r>
            <a:endParaRPr lang="en-GB" sz="1800" dirty="0">
              <a:latin typeface="Sakkal Majalla" panose="02000000000000000000" pitchFamily="2" charset="-78"/>
              <a:cs typeface="Sakkal Majalla" panose="02000000000000000000" pitchFamily="2" charset="-78"/>
            </a:endParaRPr>
          </a:p>
          <a:p>
            <a:pPr algn="just" rtl="1"/>
            <a:r>
              <a:rPr lang="ar-SA" sz="1800" dirty="0">
                <a:solidFill>
                  <a:srgbClr val="7030A0"/>
                </a:solidFill>
                <a:latin typeface="Sakkal Majalla" panose="02000000000000000000" pitchFamily="2" charset="-78"/>
                <a:cs typeface="Sakkal Majalla" panose="02000000000000000000" pitchFamily="2" charset="-78"/>
              </a:rPr>
              <a:t>3- مهارات الإرشاد الزواجي (التجربة الماليزية ) </a:t>
            </a:r>
            <a:r>
              <a:rPr lang="ar-SA" sz="1800" dirty="0" err="1">
                <a:solidFill>
                  <a:srgbClr val="7030A0"/>
                </a:solidFill>
                <a:latin typeface="Sakkal Majalla" panose="02000000000000000000" pitchFamily="2" charset="-78"/>
                <a:cs typeface="Sakkal Majalla" panose="02000000000000000000" pitchFamily="2" charset="-78"/>
              </a:rPr>
              <a:t>أنموذجاً</a:t>
            </a:r>
            <a:r>
              <a:rPr lang="ar-SA" sz="1800" dirty="0">
                <a:solidFill>
                  <a:srgbClr val="7030A0"/>
                </a:solidFill>
                <a:latin typeface="Sakkal Majalla" panose="02000000000000000000" pitchFamily="2" charset="-78"/>
                <a:cs typeface="Sakkal Majalla" panose="02000000000000000000" pitchFamily="2" charset="-78"/>
              </a:rPr>
              <a:t> :  </a:t>
            </a:r>
            <a:r>
              <a:rPr lang="ar-SA" sz="1800" dirty="0">
                <a:latin typeface="Sakkal Majalla" panose="02000000000000000000" pitchFamily="2" charset="-78"/>
                <a:cs typeface="Sakkal Majalla" panose="02000000000000000000" pitchFamily="2" charset="-78"/>
              </a:rPr>
              <a:t>تعتبر التجربة الماليزية من أوائل وأنجح التجارب الدولية في مجال الإرشاد الزواجي ، وقد حرصت الوزارة على </a:t>
            </a:r>
            <a:r>
              <a:rPr lang="ar-SA" sz="1800" dirty="0" smtClean="0">
                <a:latin typeface="Sakkal Majalla" panose="02000000000000000000" pitchFamily="2" charset="-78"/>
                <a:cs typeface="Sakkal Majalla" panose="02000000000000000000" pitchFamily="2" charset="-78"/>
              </a:rPr>
              <a:t>الاستفادة </a:t>
            </a:r>
            <a:r>
              <a:rPr lang="ar-SA" sz="1800" dirty="0">
                <a:latin typeface="Sakkal Majalla" panose="02000000000000000000" pitchFamily="2" charset="-78"/>
                <a:cs typeface="Sakkal Majalla" panose="02000000000000000000" pitchFamily="2" charset="-78"/>
              </a:rPr>
              <a:t>منها من خلال ورشة تدريبية قدمتها البروفيسور / نسرين سليمان رئيس الجامعة الماليزية الدولية بماليزيا نقلت خلالها العديد من المعارف والخبرات التي تعنى بمهارات الإرشاد الزواجي ، </a:t>
            </a:r>
            <a:r>
              <a:rPr lang="ar-SA" sz="1800" dirty="0" err="1">
                <a:latin typeface="Sakkal Majalla" panose="02000000000000000000" pitchFamily="2" charset="-78"/>
                <a:cs typeface="Sakkal Majalla" panose="02000000000000000000" pitchFamily="2" charset="-78"/>
              </a:rPr>
              <a:t>إستهدفت</a:t>
            </a:r>
            <a:r>
              <a:rPr lang="ar-SA" sz="1800" dirty="0">
                <a:latin typeface="Sakkal Majalla" panose="02000000000000000000" pitchFamily="2" charset="-78"/>
                <a:cs typeface="Sakkal Majalla" panose="02000000000000000000" pitchFamily="2" charset="-78"/>
              </a:rPr>
              <a:t> خلالها المختصين العاملين في برنامج الإرشاد الزواجي. </a:t>
            </a:r>
            <a:endParaRPr lang="en-GB" sz="18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802058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نص 1"/>
          <p:cNvSpPr>
            <a:spLocks noGrp="1"/>
          </p:cNvSpPr>
          <p:nvPr>
            <p:ph type="body" sz="quarter" idx="11"/>
          </p:nvPr>
        </p:nvSpPr>
        <p:spPr/>
        <p:txBody>
          <a:bodyPr/>
          <a:lstStyle/>
          <a:p>
            <a:r>
              <a:rPr lang="ar-OM" sz="2000" b="1" dirty="0" smtClean="0"/>
              <a:t>المراكز الأسرية الخاصة</a:t>
            </a:r>
            <a:endParaRPr lang="en-US" sz="2000" b="1" dirty="0"/>
          </a:p>
        </p:txBody>
      </p:sp>
      <p:sp>
        <p:nvSpPr>
          <p:cNvPr id="4" name="مستطيل 3"/>
          <p:cNvSpPr/>
          <p:nvPr/>
        </p:nvSpPr>
        <p:spPr>
          <a:xfrm>
            <a:off x="1143000" y="2081745"/>
            <a:ext cx="7315200" cy="1631216"/>
          </a:xfrm>
          <a:prstGeom prst="rect">
            <a:avLst/>
          </a:prstGeom>
        </p:spPr>
        <p:txBody>
          <a:bodyPr wrap="square">
            <a:spAutoFit/>
          </a:bodyPr>
          <a:lstStyle/>
          <a:p>
            <a:pPr marL="285750" indent="-285750" algn="r" rtl="1">
              <a:buFont typeface="Wingdings" panose="05000000000000000000" pitchFamily="2" charset="2"/>
              <a:buChar char="q"/>
            </a:pPr>
            <a:r>
              <a:rPr lang="ar-OM" sz="2000" b="1" dirty="0" smtClean="0">
                <a:latin typeface="Sakkal Majalla" panose="02000000000000000000" pitchFamily="2" charset="-78"/>
                <a:cs typeface="Sakkal Majalla" panose="02000000000000000000" pitchFamily="2" charset="-78"/>
              </a:rPr>
              <a:t>اللائحة التنظيمية لمزاولة مهنة الإرشاد النفسي والاستشارات الأسرية.</a:t>
            </a:r>
          </a:p>
          <a:p>
            <a:pPr marL="285750" indent="-285750" algn="r" rtl="1">
              <a:buFont typeface="Wingdings" panose="05000000000000000000" pitchFamily="2" charset="2"/>
              <a:buChar char="q"/>
            </a:pPr>
            <a:r>
              <a:rPr lang="ar-OM" sz="2000" b="1" dirty="0" smtClean="0">
                <a:latin typeface="Sakkal Majalla" panose="02000000000000000000" pitchFamily="2" charset="-78"/>
                <a:cs typeface="Sakkal Majalla" panose="02000000000000000000" pitchFamily="2" charset="-78"/>
              </a:rPr>
              <a:t>تقدم هذه المراكز خدمات الإرشاد النفسي والاستشارات والأسرية والتي منها برامج الإرشاد الزواجي.</a:t>
            </a:r>
          </a:p>
          <a:p>
            <a:pPr marL="285750" indent="-285750" algn="r" rtl="1">
              <a:buFont typeface="Wingdings" panose="05000000000000000000" pitchFamily="2" charset="2"/>
              <a:buChar char="q"/>
            </a:pPr>
            <a:endParaRPr lang="ar-OM" sz="2000" b="1" dirty="0" smtClean="0">
              <a:latin typeface="Sakkal Majalla" panose="02000000000000000000" pitchFamily="2" charset="-78"/>
              <a:cs typeface="Sakkal Majalla" panose="02000000000000000000" pitchFamily="2" charset="-78"/>
            </a:endParaRPr>
          </a:p>
          <a:p>
            <a:pPr algn="r"/>
            <a:endParaRPr lang="ar-OM" sz="2000" b="1" dirty="0" smtClean="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879606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نص 1"/>
          <p:cNvSpPr>
            <a:spLocks noGrp="1"/>
          </p:cNvSpPr>
          <p:nvPr>
            <p:ph type="body" sz="quarter" idx="11"/>
          </p:nvPr>
        </p:nvSpPr>
        <p:spPr/>
        <p:txBody>
          <a:bodyPr/>
          <a:lstStyle/>
          <a:p>
            <a:r>
              <a:rPr lang="ar-OM" sz="2000" dirty="0" smtClean="0"/>
              <a:t>لقاء المختصين العاملين في برنامج الإرشاد الزواجي</a:t>
            </a:r>
            <a:endParaRPr lang="en-US" sz="2000" dirty="0"/>
          </a:p>
        </p:txBody>
      </p:sp>
      <p:sp>
        <p:nvSpPr>
          <p:cNvPr id="4" name="مستطيل 3"/>
          <p:cNvSpPr/>
          <p:nvPr/>
        </p:nvSpPr>
        <p:spPr>
          <a:xfrm>
            <a:off x="838200" y="1581150"/>
            <a:ext cx="7589512" cy="2369880"/>
          </a:xfrm>
          <a:prstGeom prst="rect">
            <a:avLst/>
          </a:prstGeom>
        </p:spPr>
        <p:txBody>
          <a:bodyPr wrap="square">
            <a:spAutoFit/>
          </a:bodyPr>
          <a:lstStyle/>
          <a:p>
            <a:pPr algn="r"/>
            <a:r>
              <a:rPr lang="ar-OM" sz="2000" b="1" dirty="0" smtClean="0">
                <a:latin typeface="Sakkal Majalla" panose="02000000000000000000" pitchFamily="2" charset="-78"/>
                <a:cs typeface="Sakkal Majalla" panose="02000000000000000000" pitchFamily="2" charset="-78"/>
              </a:rPr>
              <a:t>لقاء سنوي يهدف إلى:</a:t>
            </a:r>
          </a:p>
          <a:p>
            <a:pPr algn="r"/>
            <a:endParaRPr lang="ar-OM" sz="2000" b="1" dirty="0" smtClean="0">
              <a:latin typeface="Sakkal Majalla" panose="02000000000000000000" pitchFamily="2" charset="-78"/>
              <a:cs typeface="Sakkal Majalla" panose="02000000000000000000" pitchFamily="2" charset="-78"/>
            </a:endParaRPr>
          </a:p>
          <a:p>
            <a:pPr marL="285750" indent="-285750" algn="r" rtl="1">
              <a:buFont typeface="Wingdings" panose="05000000000000000000" pitchFamily="2" charset="2"/>
              <a:buChar char="ü"/>
            </a:pPr>
            <a:r>
              <a:rPr lang="ar-OM" sz="1800" dirty="0" smtClean="0">
                <a:latin typeface="Sakkal Majalla" panose="02000000000000000000" pitchFamily="2" charset="-78"/>
                <a:cs typeface="Sakkal Majalla" panose="02000000000000000000" pitchFamily="2" charset="-78"/>
              </a:rPr>
              <a:t> عرض ما تم إنجازه خلال العام المنصرم.</a:t>
            </a:r>
          </a:p>
          <a:p>
            <a:pPr marL="285750" indent="-285750" algn="r" rtl="1">
              <a:buFont typeface="Wingdings" panose="05000000000000000000" pitchFamily="2" charset="2"/>
              <a:buChar char="ü"/>
            </a:pPr>
            <a:r>
              <a:rPr lang="ar-OM" sz="1800" dirty="0" smtClean="0">
                <a:latin typeface="Sakkal Majalla" panose="02000000000000000000" pitchFamily="2" charset="-78"/>
                <a:cs typeface="Sakkal Majalla" panose="02000000000000000000" pitchFamily="2" charset="-78"/>
              </a:rPr>
              <a:t>مناقشة أبرز التحديات والصعوبات.</a:t>
            </a:r>
          </a:p>
          <a:p>
            <a:pPr marL="285750" indent="-285750" algn="r" rtl="1">
              <a:buFont typeface="Wingdings" panose="05000000000000000000" pitchFamily="2" charset="2"/>
              <a:buChar char="ü"/>
            </a:pPr>
            <a:r>
              <a:rPr lang="ar-OM" sz="1800" dirty="0" smtClean="0">
                <a:latin typeface="Sakkal Majalla" panose="02000000000000000000" pitchFamily="2" charset="-78"/>
                <a:cs typeface="Sakkal Majalla" panose="02000000000000000000" pitchFamily="2" charset="-78"/>
              </a:rPr>
              <a:t>تبادل الخبرات بين المدربين العاملين في البرنامج.</a:t>
            </a:r>
          </a:p>
          <a:p>
            <a:pPr marL="285750" indent="-285750" algn="r" rtl="1">
              <a:buFont typeface="Wingdings" panose="05000000000000000000" pitchFamily="2" charset="2"/>
              <a:buChar char="ü"/>
            </a:pPr>
            <a:r>
              <a:rPr lang="ar-OM" sz="1800" dirty="0" smtClean="0">
                <a:latin typeface="Sakkal Majalla" panose="02000000000000000000" pitchFamily="2" charset="-78"/>
                <a:cs typeface="Sakkal Majalla" panose="02000000000000000000" pitchFamily="2" charset="-78"/>
              </a:rPr>
              <a:t>رصد الاحتياجات التدريبية للمدربين خلال الفترة القادمة.</a:t>
            </a:r>
          </a:p>
          <a:p>
            <a:pPr marL="285750" indent="-285750" algn="r" rtl="1">
              <a:buFont typeface="Wingdings" panose="05000000000000000000" pitchFamily="2" charset="2"/>
              <a:buChar char="ü"/>
            </a:pPr>
            <a:r>
              <a:rPr lang="ar-OM" sz="1800" dirty="0" smtClean="0">
                <a:latin typeface="Sakkal Majalla" panose="02000000000000000000" pitchFamily="2" charset="-78"/>
                <a:cs typeface="Sakkal Majalla" panose="02000000000000000000" pitchFamily="2" charset="-78"/>
              </a:rPr>
              <a:t>اقتراح عدد من البرامج والفعاليات التي تدعم البرنامج.</a:t>
            </a:r>
          </a:p>
          <a:p>
            <a:pPr marL="285750" indent="-285750" algn="r" rtl="1">
              <a:buFont typeface="Wingdings" panose="05000000000000000000" pitchFamily="2" charset="2"/>
              <a:buChar char="ü"/>
            </a:pPr>
            <a:r>
              <a:rPr lang="ar-OM" sz="1800" dirty="0" smtClean="0">
                <a:latin typeface="Sakkal Majalla" panose="02000000000000000000" pitchFamily="2" charset="-78"/>
                <a:cs typeface="Sakkal Majalla" panose="02000000000000000000" pitchFamily="2" charset="-78"/>
              </a:rPr>
              <a:t>إعداد خطة العام المقبل وآليات تنفيذها.</a:t>
            </a:r>
            <a:endParaRPr lang="en-US" sz="18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1203549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C0FD6A-92C2-DBA0-BAA3-D22893919326}"/>
              </a:ext>
            </a:extLst>
          </p:cNvPr>
          <p:cNvSpPr>
            <a:spLocks noGrp="1"/>
          </p:cNvSpPr>
          <p:nvPr>
            <p:ph type="body" sz="quarter" idx="11"/>
          </p:nvPr>
        </p:nvSpPr>
        <p:spPr/>
        <p:txBody>
          <a:bodyPr/>
          <a:lstStyle/>
          <a:p>
            <a:r>
              <a:rPr lang="ar-OM" sz="2000" b="1" dirty="0" smtClean="0">
                <a:solidFill>
                  <a:schemeClr val="tx1"/>
                </a:solidFill>
              </a:rPr>
              <a:t>الأعراس الجماعية:</a:t>
            </a:r>
          </a:p>
          <a:p>
            <a:endParaRPr lang="en-OM" sz="2000" b="1" dirty="0">
              <a:solidFill>
                <a:schemeClr val="tx1"/>
              </a:solidFill>
            </a:endParaRPr>
          </a:p>
        </p:txBody>
      </p:sp>
      <p:sp>
        <p:nvSpPr>
          <p:cNvPr id="3" name="Text Placeholder 2">
            <a:extLst>
              <a:ext uri="{FF2B5EF4-FFF2-40B4-BE49-F238E27FC236}">
                <a16:creationId xmlns:a16="http://schemas.microsoft.com/office/drawing/2014/main" id="{30A7C692-3AE0-9316-F2AC-EB734156540B}"/>
              </a:ext>
            </a:extLst>
          </p:cNvPr>
          <p:cNvSpPr>
            <a:spLocks noGrp="1"/>
          </p:cNvSpPr>
          <p:nvPr>
            <p:ph type="body" sz="quarter" idx="12"/>
          </p:nvPr>
        </p:nvSpPr>
        <p:spPr>
          <a:xfrm>
            <a:off x="1219200" y="2658842"/>
            <a:ext cx="7132313" cy="1970308"/>
          </a:xfrm>
        </p:spPr>
        <p:txBody>
          <a:bodyPr/>
          <a:lstStyle/>
          <a:p>
            <a:pPr algn="just"/>
            <a:r>
              <a:rPr lang="ar-SA" dirty="0" smtClean="0"/>
              <a:t>انتشرت </a:t>
            </a:r>
            <a:r>
              <a:rPr lang="ar-SA" dirty="0"/>
              <a:t>في المجتمع العماني بمختلف </a:t>
            </a:r>
            <a:r>
              <a:rPr lang="ar-SA" dirty="0" err="1"/>
              <a:t>محافظاته</a:t>
            </a:r>
            <a:r>
              <a:rPr lang="ar-SA" dirty="0"/>
              <a:t> </a:t>
            </a:r>
            <a:r>
              <a:rPr lang="ar-SA" dirty="0" smtClean="0"/>
              <a:t>ما يسمى </a:t>
            </a:r>
            <a:r>
              <a:rPr lang="ar-SA" dirty="0"/>
              <a:t>بالأعراس الجماعية وهي نوع من التكافل الاجتماعي يسعى من خلاله عدد من اللجان والفرق التطوعية القائمة على مثل هذه المناسبات إلى تخفيف العبء على الشباب المقبلين على الزواج من خلال إقامة عرس جماعي يجتمع فيه أبناء الولاية .</a:t>
            </a:r>
            <a:endParaRPr lang="en-GB" dirty="0"/>
          </a:p>
          <a:p>
            <a:pPr algn="just"/>
            <a:r>
              <a:rPr lang="ar-SA" dirty="0"/>
              <a:t>وكان لبرنامج الإرشاد الزواجي حضور في مثل هذه المناسبات الاجتماعية حيث تقوم الوزارة بالتنسيق مع هذه اللجان والفرق التطوعية لتقديم هذا البرنامج للعروسين المشاركين في هذه الأعراس .</a:t>
            </a:r>
            <a:endParaRPr lang="en-GB" dirty="0"/>
          </a:p>
        </p:txBody>
      </p:sp>
    </p:spTree>
    <p:extLst>
      <p:ext uri="{BB962C8B-B14F-4D97-AF65-F5344CB8AC3E}">
        <p14:creationId xmlns:p14="http://schemas.microsoft.com/office/powerpoint/2010/main" val="35787350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7202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6D345BE-81D2-FC9C-61C8-8F7CD6DC97A7}"/>
              </a:ext>
            </a:extLst>
          </p:cNvPr>
          <p:cNvSpPr>
            <a:spLocks noGrp="1"/>
          </p:cNvSpPr>
          <p:nvPr>
            <p:ph type="body" sz="quarter" idx="11"/>
          </p:nvPr>
        </p:nvSpPr>
        <p:spPr/>
        <p:txBody>
          <a:bodyPr/>
          <a:lstStyle/>
          <a:p>
            <a:r>
              <a:rPr lang="ar-OM" sz="2800" b="1" dirty="0" smtClean="0">
                <a:solidFill>
                  <a:schemeClr val="tx1"/>
                </a:solidFill>
              </a:rPr>
              <a:t>محاور العرض</a:t>
            </a:r>
            <a:endParaRPr lang="en-OM" sz="2800" b="1" dirty="0">
              <a:solidFill>
                <a:schemeClr val="tx1"/>
              </a:solidFill>
            </a:endParaRPr>
          </a:p>
        </p:txBody>
      </p:sp>
      <p:sp>
        <p:nvSpPr>
          <p:cNvPr id="3" name="Text Placeholder 2">
            <a:extLst>
              <a:ext uri="{FF2B5EF4-FFF2-40B4-BE49-F238E27FC236}">
                <a16:creationId xmlns:a16="http://schemas.microsoft.com/office/drawing/2014/main" id="{3CD5AB95-E0E0-1D80-8136-7588E98F7185}"/>
              </a:ext>
            </a:extLst>
          </p:cNvPr>
          <p:cNvSpPr>
            <a:spLocks noGrp="1"/>
          </p:cNvSpPr>
          <p:nvPr>
            <p:ph type="body" sz="quarter" idx="12"/>
          </p:nvPr>
        </p:nvSpPr>
        <p:spPr>
          <a:xfrm>
            <a:off x="903890" y="2724150"/>
            <a:ext cx="7440535" cy="2122707"/>
          </a:xfrm>
        </p:spPr>
        <p:txBody>
          <a:bodyPr/>
          <a:lstStyle/>
          <a:p>
            <a:pPr marL="342900" indent="-342900">
              <a:buFontTx/>
              <a:buChar char="-"/>
            </a:pPr>
            <a:r>
              <a:rPr lang="ar-OM" sz="2000" b="1" dirty="0" smtClean="0">
                <a:solidFill>
                  <a:srgbClr val="5B417B"/>
                </a:solidFill>
              </a:rPr>
              <a:t>المقدمة</a:t>
            </a:r>
          </a:p>
          <a:p>
            <a:pPr marL="342900" indent="-342900">
              <a:buFontTx/>
              <a:buChar char="-"/>
            </a:pPr>
            <a:r>
              <a:rPr lang="ar-OM" sz="2000" b="1" dirty="0" smtClean="0">
                <a:solidFill>
                  <a:srgbClr val="5B417B"/>
                </a:solidFill>
              </a:rPr>
              <a:t>انطلاق البرنامج</a:t>
            </a:r>
          </a:p>
          <a:p>
            <a:pPr marL="342900" indent="-342900">
              <a:buFontTx/>
              <a:buChar char="-"/>
            </a:pPr>
            <a:r>
              <a:rPr lang="ar-OM" sz="2000" b="1" dirty="0" smtClean="0">
                <a:solidFill>
                  <a:srgbClr val="5B417B"/>
                </a:solidFill>
              </a:rPr>
              <a:t>ملخص لما تم إنجازه في البرنامج</a:t>
            </a:r>
          </a:p>
          <a:p>
            <a:pPr marL="342900" indent="-342900">
              <a:buFontTx/>
              <a:buChar char="-"/>
            </a:pPr>
            <a:r>
              <a:rPr lang="ar-OM" sz="2000" b="1" dirty="0">
                <a:solidFill>
                  <a:srgbClr val="5B417B"/>
                </a:solidFill>
              </a:rPr>
              <a:t>الدراسات والأبحاث </a:t>
            </a:r>
            <a:r>
              <a:rPr lang="ar-OM" sz="2000" b="1" dirty="0" smtClean="0">
                <a:solidFill>
                  <a:srgbClr val="5B417B"/>
                </a:solidFill>
              </a:rPr>
              <a:t>العلمية</a:t>
            </a:r>
          </a:p>
          <a:p>
            <a:pPr marL="342900" indent="-342900">
              <a:buFontTx/>
              <a:buChar char="-"/>
            </a:pPr>
            <a:r>
              <a:rPr lang="ar-OM" sz="2000" b="1" dirty="0">
                <a:solidFill>
                  <a:srgbClr val="5B417B"/>
                </a:solidFill>
              </a:rPr>
              <a:t>الفعاليات الداعمة للإرشاد الزواجي </a:t>
            </a:r>
            <a:endParaRPr lang="ar-OM" sz="2000" b="1" dirty="0" smtClean="0">
              <a:solidFill>
                <a:srgbClr val="5B417B"/>
              </a:solidFill>
            </a:endParaRPr>
          </a:p>
          <a:p>
            <a:pPr marL="342900" indent="-342900">
              <a:buFontTx/>
              <a:buChar char="-"/>
            </a:pPr>
            <a:r>
              <a:rPr lang="ar-OM" sz="2000" b="1" dirty="0" smtClean="0">
                <a:solidFill>
                  <a:srgbClr val="5B417B"/>
                </a:solidFill>
              </a:rPr>
              <a:t>الاعراس الجماعية</a:t>
            </a:r>
          </a:p>
        </p:txBody>
      </p:sp>
    </p:spTree>
    <p:extLst>
      <p:ext uri="{BB962C8B-B14F-4D97-AF65-F5344CB8AC3E}">
        <p14:creationId xmlns:p14="http://schemas.microsoft.com/office/powerpoint/2010/main" val="9217920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C99F47-7426-AF74-A15E-54C1175D31B7}"/>
              </a:ext>
            </a:extLst>
          </p:cNvPr>
          <p:cNvSpPr>
            <a:spLocks noGrp="1"/>
          </p:cNvSpPr>
          <p:nvPr>
            <p:ph type="body" sz="quarter" idx="11"/>
          </p:nvPr>
        </p:nvSpPr>
        <p:spPr/>
        <p:txBody>
          <a:bodyPr/>
          <a:lstStyle/>
          <a:p>
            <a:r>
              <a:rPr lang="ar-OM" sz="2400" b="1" dirty="0" smtClean="0">
                <a:solidFill>
                  <a:schemeClr val="tx1"/>
                </a:solidFill>
              </a:rPr>
              <a:t>المقدمة:</a:t>
            </a:r>
            <a:endParaRPr lang="en-OM" sz="2400" b="1" dirty="0">
              <a:solidFill>
                <a:schemeClr val="tx1"/>
              </a:solidFill>
            </a:endParaRPr>
          </a:p>
        </p:txBody>
      </p:sp>
      <p:sp>
        <p:nvSpPr>
          <p:cNvPr id="33" name="TextBox 52">
            <a:extLst>
              <a:ext uri="{FF2B5EF4-FFF2-40B4-BE49-F238E27FC236}">
                <a16:creationId xmlns:a16="http://schemas.microsoft.com/office/drawing/2014/main" id="{32F57DFF-A184-4295-A72E-00467B9DF7B1}"/>
              </a:ext>
            </a:extLst>
          </p:cNvPr>
          <p:cNvSpPr txBox="1"/>
          <p:nvPr/>
        </p:nvSpPr>
        <p:spPr>
          <a:xfrm>
            <a:off x="609600" y="1428750"/>
            <a:ext cx="7741913" cy="2585323"/>
          </a:xfrm>
          <a:prstGeom prst="rect">
            <a:avLst/>
          </a:prstGeom>
          <a:noFill/>
        </p:spPr>
        <p:txBody>
          <a:bodyPr wrap="square" rtlCol="0">
            <a:spAutoFit/>
          </a:bodyPr>
          <a:lstStyle/>
          <a:p>
            <a:pPr algn="just" rtl="1"/>
            <a:r>
              <a:rPr lang="ar-SA" sz="1800" dirty="0">
                <a:latin typeface="Sakkal Majalla" panose="02000000000000000000" pitchFamily="2" charset="-78"/>
                <a:cs typeface="Sakkal Majalla" panose="02000000000000000000" pitchFamily="2" charset="-78"/>
              </a:rPr>
              <a:t>تُعتبر </a:t>
            </a:r>
            <a:r>
              <a:rPr lang="ar-SA" sz="1800" i="1" u="sng" dirty="0">
                <a:solidFill>
                  <a:srgbClr val="7030A0"/>
                </a:solidFill>
                <a:latin typeface="Sakkal Majalla" panose="02000000000000000000" pitchFamily="2" charset="-78"/>
                <a:cs typeface="Sakkal Majalla" panose="02000000000000000000" pitchFamily="2" charset="-78"/>
              </a:rPr>
              <a:t>الأسرة لبنة الأساس </a:t>
            </a:r>
            <a:r>
              <a:rPr lang="ar-SA" sz="1800" dirty="0">
                <a:latin typeface="Sakkal Majalla" panose="02000000000000000000" pitchFamily="2" charset="-78"/>
                <a:cs typeface="Sakkal Majalla" panose="02000000000000000000" pitchFamily="2" charset="-78"/>
              </a:rPr>
              <a:t>في بناء المجتمعات، حيث إنَّ قوة وضعف المجتمع تُقاس بناء على تماسك الأسرة، أو ضعفها في المجتمع، ولا بدَّ من الإشارة هُنا إلى أنَّ الأسرة الصالحة تشبه التربة الصالحة، فإنْ صلحت يصلح نباتها، وإنْ فسدت يفسد نباتها، وهكذا يكون صلاح المجتمع أو فساده متعلّق بالأسرة</a:t>
            </a:r>
            <a:r>
              <a:rPr lang="ar-SA" sz="1800" dirty="0" smtClean="0">
                <a:latin typeface="Sakkal Majalla" panose="02000000000000000000" pitchFamily="2" charset="-78"/>
                <a:cs typeface="Sakkal Majalla" panose="02000000000000000000" pitchFamily="2" charset="-78"/>
              </a:rPr>
              <a:t>.</a:t>
            </a:r>
            <a:endParaRPr lang="en-GB" sz="1800" dirty="0" smtClean="0">
              <a:latin typeface="Sakkal Majalla" panose="02000000000000000000" pitchFamily="2" charset="-78"/>
              <a:cs typeface="Sakkal Majalla" panose="02000000000000000000" pitchFamily="2" charset="-78"/>
            </a:endParaRPr>
          </a:p>
          <a:p>
            <a:pPr algn="just" rtl="1"/>
            <a:endParaRPr lang="en-GB" sz="1800" dirty="0">
              <a:latin typeface="Sakkal Majalla" panose="02000000000000000000" pitchFamily="2" charset="-78"/>
              <a:cs typeface="Sakkal Majalla" panose="02000000000000000000" pitchFamily="2" charset="-78"/>
            </a:endParaRPr>
          </a:p>
          <a:p>
            <a:pPr algn="just" rtl="1"/>
            <a:r>
              <a:rPr lang="ar-SA" dirty="0"/>
              <a:t> </a:t>
            </a:r>
            <a:r>
              <a:rPr lang="ar-SA" sz="1800" dirty="0">
                <a:latin typeface="Sakkal Majalla" panose="02000000000000000000" pitchFamily="2" charset="-78"/>
                <a:cs typeface="Sakkal Majalla" panose="02000000000000000000" pitchFamily="2" charset="-78"/>
              </a:rPr>
              <a:t>إن صلاح الأسرة يأتي في المقام الأول بصلاح أساسها وعمودي هذه الأسرة ألا وهما الزوجين لأنهما العامل الأساسي لتكوين هذه الأسرة وبنجاح هذه العلاقة الزوجية يكون نجاح هذه الأسرة من هذا المنطلق جاء برنامج الإرشاد الزواجي للمقبلين على الزواج والمتزوجين حديثا ( تماسك ) لمساعدة هذه الفئة في بناء حياة زوجية أكثر سعادة واستقراراً من خلال تزويدهم بالعديد من المعارف والمفاهيم ذات العلاقة بالإضافة إلى مناقشة القضايا والمواضيع المتعلقة بالزواج والعلاقات الزوجية الناجحة </a:t>
            </a:r>
            <a:r>
              <a:rPr lang="ar-OM" sz="1800" dirty="0">
                <a:latin typeface="Sakkal Majalla" panose="02000000000000000000" pitchFamily="2" charset="-78"/>
                <a:cs typeface="Sakkal Majalla" panose="02000000000000000000" pitchFamily="2" charset="-78"/>
              </a:rPr>
              <a:t>.</a:t>
            </a:r>
            <a:endParaRPr lang="en-GB" sz="24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3942659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نص 1"/>
          <p:cNvSpPr>
            <a:spLocks noGrp="1"/>
          </p:cNvSpPr>
          <p:nvPr>
            <p:ph type="body" sz="quarter" idx="11"/>
          </p:nvPr>
        </p:nvSpPr>
        <p:spPr>
          <a:xfrm>
            <a:off x="1219200" y="367408"/>
            <a:ext cx="7132313" cy="331115"/>
          </a:xfrm>
        </p:spPr>
        <p:txBody>
          <a:bodyPr/>
          <a:lstStyle/>
          <a:p>
            <a:r>
              <a:rPr lang="ar-OM" b="1" dirty="0" smtClean="0">
                <a:solidFill>
                  <a:schemeClr val="tx1"/>
                </a:solidFill>
              </a:rPr>
              <a:t>دائرة الإرشاد والاستشارات الأسرية</a:t>
            </a:r>
            <a:endParaRPr lang="en-US" dirty="0"/>
          </a:p>
        </p:txBody>
      </p:sp>
      <p:sp>
        <p:nvSpPr>
          <p:cNvPr id="4" name="مستطيل 3"/>
          <p:cNvSpPr/>
          <p:nvPr/>
        </p:nvSpPr>
        <p:spPr>
          <a:xfrm>
            <a:off x="685800" y="1657350"/>
            <a:ext cx="7924800" cy="2585323"/>
          </a:xfrm>
          <a:prstGeom prst="rect">
            <a:avLst/>
          </a:prstGeom>
        </p:spPr>
        <p:txBody>
          <a:bodyPr wrap="square">
            <a:spAutoFit/>
          </a:bodyPr>
          <a:lstStyle/>
          <a:p>
            <a:pPr algn="r"/>
            <a:r>
              <a:rPr lang="ar-OM" sz="1800" dirty="0" smtClean="0">
                <a:latin typeface="Sakkal Majalla" panose="02000000000000000000" pitchFamily="2" charset="-78"/>
                <a:cs typeface="Sakkal Majalla" panose="02000000000000000000" pitchFamily="2" charset="-78"/>
              </a:rPr>
              <a:t>أنشئت دائرة الإرشاد والاستشارات الأسرية بالمديرية العامة للتنمية الأسرية في عام 2001 م لتنظم بقرار إنشائها إلى منظومة العمل  الاجتماعي متعدد الأوجه والمستويات، وتختص بالآتي:</a:t>
            </a:r>
          </a:p>
          <a:p>
            <a:pPr algn="r"/>
            <a:endParaRPr lang="ar-OM" sz="1800" dirty="0" smtClean="0">
              <a:latin typeface="Sakkal Majalla" panose="02000000000000000000" pitchFamily="2" charset="-78"/>
              <a:cs typeface="Sakkal Majalla" panose="02000000000000000000" pitchFamily="2" charset="-78"/>
            </a:endParaRPr>
          </a:p>
          <a:p>
            <a:pPr marL="285750" indent="-285750" algn="r" rtl="1">
              <a:buFont typeface="Wingdings" panose="05000000000000000000" pitchFamily="2" charset="2"/>
              <a:buChar char="Ø"/>
            </a:pPr>
            <a:r>
              <a:rPr lang="ar-OM" sz="1800" dirty="0" smtClean="0">
                <a:latin typeface="Sakkal Majalla" panose="02000000000000000000" pitchFamily="2" charset="-78"/>
                <a:cs typeface="Sakkal Majalla" panose="02000000000000000000" pitchFamily="2" charset="-78"/>
              </a:rPr>
              <a:t>تلقي ودراسة استشارات المواطنين فيما يتعلق بمشكلاتهم ذات الطابع النفسي والاجتماعي والتي تعوق تكيفهم مع مسيرة ومتطلبات حياتهم.</a:t>
            </a:r>
          </a:p>
          <a:p>
            <a:pPr marL="285750" indent="-285750" algn="r" rtl="1">
              <a:buFont typeface="Wingdings" panose="05000000000000000000" pitchFamily="2" charset="2"/>
              <a:buChar char="Ø"/>
            </a:pPr>
            <a:r>
              <a:rPr lang="ar-OM" sz="1800" dirty="0" smtClean="0">
                <a:latin typeface="Sakkal Majalla" panose="02000000000000000000" pitchFamily="2" charset="-78"/>
                <a:cs typeface="Sakkal Majalla" panose="02000000000000000000" pitchFamily="2" charset="-78"/>
              </a:rPr>
              <a:t>تقديم الخدمة الإرشادية على المستوى الفردي أو الأسري.</a:t>
            </a:r>
          </a:p>
          <a:p>
            <a:pPr marL="285750" indent="-285750" algn="r" rtl="1">
              <a:buFont typeface="Wingdings" panose="05000000000000000000" pitchFamily="2" charset="2"/>
              <a:buChar char="Ø"/>
            </a:pPr>
            <a:r>
              <a:rPr lang="ar-OM" sz="1800" dirty="0" smtClean="0">
                <a:latin typeface="Sakkal Majalla" panose="02000000000000000000" pitchFamily="2" charset="-78"/>
                <a:cs typeface="Sakkal Majalla" panose="02000000000000000000" pitchFamily="2" charset="-78"/>
              </a:rPr>
              <a:t>تنفيذ برامج التوعية في مجال الإرشاد والاستشارات الأسرية.</a:t>
            </a:r>
          </a:p>
          <a:p>
            <a:pPr algn="r"/>
            <a:endParaRPr lang="ar-OM" sz="1800" dirty="0" smtClean="0">
              <a:latin typeface="Sakkal Majalla" panose="02000000000000000000" pitchFamily="2" charset="-78"/>
              <a:cs typeface="Sakkal Majalla" panose="02000000000000000000" pitchFamily="2" charset="-78"/>
            </a:endParaRPr>
          </a:p>
          <a:p>
            <a:pPr algn="r"/>
            <a:endParaRPr lang="en-US" sz="18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82997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C99F47-7426-AF74-A15E-54C1175D31B7}"/>
              </a:ext>
            </a:extLst>
          </p:cNvPr>
          <p:cNvSpPr>
            <a:spLocks noGrp="1"/>
          </p:cNvSpPr>
          <p:nvPr>
            <p:ph type="body" sz="quarter" idx="11"/>
          </p:nvPr>
        </p:nvSpPr>
        <p:spPr>
          <a:xfrm>
            <a:off x="1219199" y="361950"/>
            <a:ext cx="7132313" cy="331115"/>
          </a:xfrm>
        </p:spPr>
        <p:txBody>
          <a:bodyPr/>
          <a:lstStyle/>
          <a:p>
            <a:r>
              <a:rPr lang="ar-OM" sz="2400" b="1" dirty="0" smtClean="0">
                <a:solidFill>
                  <a:schemeClr val="tx1"/>
                </a:solidFill>
              </a:rPr>
              <a:t>انطلاق البرنامج:</a:t>
            </a:r>
            <a:endParaRPr lang="en-OM" sz="2400" b="1" dirty="0">
              <a:solidFill>
                <a:schemeClr val="tx1"/>
              </a:solidFill>
            </a:endParaRPr>
          </a:p>
        </p:txBody>
      </p:sp>
      <p:sp>
        <p:nvSpPr>
          <p:cNvPr id="33" name="TextBox 52">
            <a:extLst>
              <a:ext uri="{FF2B5EF4-FFF2-40B4-BE49-F238E27FC236}">
                <a16:creationId xmlns:a16="http://schemas.microsoft.com/office/drawing/2014/main" id="{32F57DFF-A184-4295-A72E-00467B9DF7B1}"/>
              </a:ext>
            </a:extLst>
          </p:cNvPr>
          <p:cNvSpPr txBox="1"/>
          <p:nvPr/>
        </p:nvSpPr>
        <p:spPr>
          <a:xfrm>
            <a:off x="1219199" y="1504950"/>
            <a:ext cx="7132313" cy="2246769"/>
          </a:xfrm>
          <a:prstGeom prst="rect">
            <a:avLst/>
          </a:prstGeom>
          <a:noFill/>
        </p:spPr>
        <p:txBody>
          <a:bodyPr wrap="square" rtlCol="0">
            <a:spAutoFit/>
          </a:bodyPr>
          <a:lstStyle/>
          <a:p>
            <a:pPr algn="just" rtl="1"/>
            <a:r>
              <a:rPr lang="ar-SA" sz="2000" i="1" u="sng" dirty="0">
                <a:solidFill>
                  <a:srgbClr val="7030A0"/>
                </a:solidFill>
                <a:latin typeface="Sakkal Majalla" panose="02000000000000000000" pitchFamily="2" charset="-78"/>
                <a:cs typeface="Sakkal Majalla" panose="02000000000000000000" pitchFamily="2" charset="-78"/>
              </a:rPr>
              <a:t>(أسرة متماسكة من أجل مجتمع متماسك) </a:t>
            </a:r>
            <a:r>
              <a:rPr lang="ar-SA" sz="2000" dirty="0">
                <a:latin typeface="Sakkal Majalla" panose="02000000000000000000" pitchFamily="2" charset="-78"/>
                <a:cs typeface="Sakkal Majalla" panose="02000000000000000000" pitchFamily="2" charset="-78"/>
              </a:rPr>
              <a:t>من هنا كانت نقطة انطلاقنا في هذا المشروع في 2014م حيث تم تنفيذ العديد من المحاضرات التعريفية بالبرنامج لتشجيع الشباب والفتيات للالتحاق به، إضافة إلى عدد من اللقاءات الإذاعية والتلفزيونية والمقالات الصحفية التي تهدف إلى التعريف بالبرنامج وأهدافه وأهم المحاور التي يتناولها.</a:t>
            </a:r>
            <a:endParaRPr lang="en-GB" sz="2000" dirty="0">
              <a:latin typeface="Sakkal Majalla" panose="02000000000000000000" pitchFamily="2" charset="-78"/>
              <a:cs typeface="Sakkal Majalla" panose="02000000000000000000" pitchFamily="2" charset="-78"/>
            </a:endParaRPr>
          </a:p>
          <a:p>
            <a:pPr algn="just" rtl="1"/>
            <a:r>
              <a:rPr lang="ar-SA" sz="2000" dirty="0">
                <a:latin typeface="Sakkal Majalla" panose="02000000000000000000" pitchFamily="2" charset="-78"/>
                <a:cs typeface="Sakkal Majalla" panose="02000000000000000000" pitchFamily="2" charset="-78"/>
              </a:rPr>
              <a:t>تأهيل الشباب والفتيات المقبلين على الزواج والمتزوجين حديثا لحياة أسرية أكثر سعادة واستقرار كان الهدف الرئيسي لهذا البرنامج، أما الفئة المستهدفة من هذا البرنامج فهم الشباب والفتيات المقبلين على الزواج والمتزوجين </a:t>
            </a:r>
            <a:r>
              <a:rPr lang="ar-SA" sz="2000" dirty="0" smtClean="0">
                <a:latin typeface="Sakkal Majalla" panose="02000000000000000000" pitchFamily="2" charset="-78"/>
                <a:cs typeface="Sakkal Majalla" panose="02000000000000000000" pitchFamily="2" charset="-78"/>
              </a:rPr>
              <a:t>حديثاً</a:t>
            </a:r>
            <a:r>
              <a:rPr lang="ar-OM" sz="2000" dirty="0">
                <a:latin typeface="Sakkal Majalla" panose="02000000000000000000" pitchFamily="2" charset="-78"/>
                <a:cs typeface="Sakkal Majalla" panose="02000000000000000000" pitchFamily="2" charset="-78"/>
              </a:rPr>
              <a:t>.</a:t>
            </a:r>
            <a:endParaRPr lang="en-GB" sz="28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0774332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نص 1"/>
          <p:cNvSpPr>
            <a:spLocks noGrp="1"/>
          </p:cNvSpPr>
          <p:nvPr>
            <p:ph type="body" sz="quarter" idx="11"/>
          </p:nvPr>
        </p:nvSpPr>
        <p:spPr>
          <a:xfrm>
            <a:off x="1219200" y="398939"/>
            <a:ext cx="7132313" cy="331115"/>
          </a:xfrm>
        </p:spPr>
        <p:txBody>
          <a:bodyPr/>
          <a:lstStyle/>
          <a:p>
            <a:r>
              <a:rPr lang="ar-OM" b="1" dirty="0" smtClean="0">
                <a:solidFill>
                  <a:schemeClr val="tx1"/>
                </a:solidFill>
              </a:rPr>
              <a:t>برنامج الإرشاد الزواجي المرحلة الثانية</a:t>
            </a:r>
            <a:endParaRPr lang="en-US" dirty="0"/>
          </a:p>
        </p:txBody>
      </p:sp>
      <p:sp>
        <p:nvSpPr>
          <p:cNvPr id="4" name="مستطيل 3"/>
          <p:cNvSpPr/>
          <p:nvPr/>
        </p:nvSpPr>
        <p:spPr>
          <a:xfrm>
            <a:off x="3429000" y="1657350"/>
            <a:ext cx="5029200" cy="3139321"/>
          </a:xfrm>
          <a:prstGeom prst="rect">
            <a:avLst/>
          </a:prstGeom>
        </p:spPr>
        <p:txBody>
          <a:bodyPr wrap="square">
            <a:spAutoFit/>
          </a:bodyPr>
          <a:lstStyle/>
          <a:p>
            <a:pPr marL="285750" indent="-285750" algn="just" rtl="1">
              <a:buFont typeface="Wingdings" panose="05000000000000000000" pitchFamily="2" charset="2"/>
              <a:buChar char="ü"/>
            </a:pPr>
            <a:endParaRPr lang="ar-OM" sz="1800" dirty="0" smtClean="0">
              <a:latin typeface="Sakkal Majalla" panose="02000000000000000000" pitchFamily="2" charset="-78"/>
              <a:cs typeface="Sakkal Majalla" panose="02000000000000000000" pitchFamily="2" charset="-78"/>
            </a:endParaRPr>
          </a:p>
          <a:p>
            <a:pPr marL="285750" indent="-285750" algn="just" rtl="1">
              <a:buFont typeface="Wingdings" panose="05000000000000000000" pitchFamily="2" charset="2"/>
              <a:buChar char="ü"/>
            </a:pPr>
            <a:r>
              <a:rPr lang="ar-OM" sz="1800" dirty="0" smtClean="0">
                <a:latin typeface="Sakkal Majalla" panose="02000000000000000000" pitchFamily="2" charset="-78"/>
                <a:cs typeface="Sakkal Majalla" panose="02000000000000000000" pitchFamily="2" charset="-78"/>
              </a:rPr>
              <a:t>إعداد فريق من المدربين .</a:t>
            </a:r>
          </a:p>
          <a:p>
            <a:pPr marL="285750" indent="-285750" algn="just" rtl="1">
              <a:buFont typeface="Wingdings" panose="05000000000000000000" pitchFamily="2" charset="2"/>
              <a:buChar char="ü"/>
            </a:pPr>
            <a:r>
              <a:rPr lang="ar-OM" sz="1800" dirty="0" err="1" smtClean="0">
                <a:latin typeface="Sakkal Majalla" panose="02000000000000000000" pitchFamily="2" charset="-78"/>
                <a:cs typeface="Sakkal Majalla" panose="02000000000000000000" pitchFamily="2" charset="-78"/>
              </a:rPr>
              <a:t>إستحداث</a:t>
            </a:r>
            <a:r>
              <a:rPr lang="ar-OM" sz="1800" dirty="0" smtClean="0">
                <a:latin typeface="Sakkal Majalla" panose="02000000000000000000" pitchFamily="2" charset="-78"/>
                <a:cs typeface="Sakkal Majalla" panose="02000000000000000000" pitchFamily="2" charset="-78"/>
              </a:rPr>
              <a:t> دليل الإرشاد الزواجي وعدد من المواد التوعوية .</a:t>
            </a:r>
            <a:endParaRPr lang="ar-OM" sz="1800" dirty="0">
              <a:latin typeface="Sakkal Majalla" panose="02000000000000000000" pitchFamily="2" charset="-78"/>
              <a:cs typeface="Sakkal Majalla" panose="02000000000000000000" pitchFamily="2" charset="-78"/>
            </a:endParaRPr>
          </a:p>
          <a:p>
            <a:pPr marL="285750" indent="-285750" algn="just" rtl="1">
              <a:buFont typeface="Wingdings" panose="05000000000000000000" pitchFamily="2" charset="2"/>
              <a:buChar char="ü"/>
            </a:pPr>
            <a:r>
              <a:rPr lang="ar-OM" sz="1800" dirty="0" smtClean="0">
                <a:latin typeface="Sakkal Majalla" panose="02000000000000000000" pitchFamily="2" charset="-78"/>
                <a:cs typeface="Sakkal Majalla" panose="02000000000000000000" pitchFamily="2" charset="-78"/>
              </a:rPr>
              <a:t>توسيع نطاق الاستفادة من البرنامج </a:t>
            </a:r>
            <a:r>
              <a:rPr lang="ar-SA" sz="1800" dirty="0" smtClean="0">
                <a:latin typeface="Sakkal Majalla" panose="02000000000000000000" pitchFamily="2" charset="-78"/>
                <a:cs typeface="Sakkal Majalla" panose="02000000000000000000" pitchFamily="2" charset="-78"/>
              </a:rPr>
              <a:t>حيث </a:t>
            </a:r>
            <a:r>
              <a:rPr lang="ar-SA" sz="1800" dirty="0">
                <a:latin typeface="Sakkal Majalla" panose="02000000000000000000" pitchFamily="2" charset="-78"/>
                <a:cs typeface="Sakkal Majalla" panose="02000000000000000000" pitchFamily="2" charset="-78"/>
              </a:rPr>
              <a:t>يتم استقطاب </a:t>
            </a:r>
            <a:r>
              <a:rPr lang="ar-SA" sz="1800" dirty="0" smtClean="0">
                <a:latin typeface="Sakkal Majalla" panose="02000000000000000000" pitchFamily="2" charset="-78"/>
                <a:cs typeface="Sakkal Majalla" panose="02000000000000000000" pitchFamily="2" charset="-78"/>
              </a:rPr>
              <a:t>الفئة</a:t>
            </a:r>
            <a:r>
              <a:rPr lang="ar-OM" sz="1800" dirty="0" smtClean="0">
                <a:latin typeface="Sakkal Majalla" panose="02000000000000000000" pitchFamily="2" charset="-78"/>
                <a:cs typeface="Sakkal Majalla" panose="02000000000000000000" pitchFamily="2" charset="-78"/>
              </a:rPr>
              <a:t> المستهدفة</a:t>
            </a:r>
            <a:r>
              <a:rPr lang="ar-SA" sz="1800" dirty="0" smtClean="0">
                <a:latin typeface="Sakkal Majalla" panose="02000000000000000000" pitchFamily="2" charset="-78"/>
                <a:cs typeface="Sakkal Majalla" panose="02000000000000000000" pitchFamily="2" charset="-78"/>
              </a:rPr>
              <a:t> </a:t>
            </a:r>
            <a:r>
              <a:rPr lang="ar-SA" sz="1800" dirty="0">
                <a:latin typeface="Sakkal Majalla" panose="02000000000000000000" pitchFamily="2" charset="-78"/>
                <a:cs typeface="Sakkal Majalla" panose="02000000000000000000" pitchFamily="2" charset="-78"/>
              </a:rPr>
              <a:t>من مختلف المؤسسات </a:t>
            </a:r>
            <a:r>
              <a:rPr lang="ar-OM" sz="1800" dirty="0" smtClean="0">
                <a:latin typeface="Sakkal Majalla" panose="02000000000000000000" pitchFamily="2" charset="-78"/>
                <a:cs typeface="Sakkal Majalla" panose="02000000000000000000" pitchFamily="2" charset="-78"/>
              </a:rPr>
              <a:t>من خلال تقديم برامج دورية.</a:t>
            </a:r>
          </a:p>
          <a:p>
            <a:pPr marL="285750" indent="-285750" algn="just" rtl="1">
              <a:buFont typeface="Wingdings" panose="05000000000000000000" pitchFamily="2" charset="2"/>
              <a:buChar char="ü"/>
            </a:pPr>
            <a:r>
              <a:rPr lang="ar-OM" sz="1800" dirty="0" smtClean="0">
                <a:latin typeface="Sakkal Majalla" panose="02000000000000000000" pitchFamily="2" charset="-78"/>
                <a:cs typeface="Sakkal Majalla" panose="02000000000000000000" pitchFamily="2" charset="-78"/>
              </a:rPr>
              <a:t>تنفيذ عدد من الدراسات والبحوث.</a:t>
            </a:r>
          </a:p>
          <a:p>
            <a:pPr algn="just" rtl="1"/>
            <a:endParaRPr lang="ar-OM" sz="1800" dirty="0">
              <a:latin typeface="Sakkal Majalla" panose="02000000000000000000" pitchFamily="2" charset="-78"/>
              <a:cs typeface="Sakkal Majalla" panose="02000000000000000000" pitchFamily="2" charset="-78"/>
            </a:endParaRPr>
          </a:p>
          <a:p>
            <a:pPr algn="just" rtl="1"/>
            <a:endParaRPr lang="ar-OM" sz="1800" dirty="0" smtClean="0">
              <a:latin typeface="Sakkal Majalla" panose="02000000000000000000" pitchFamily="2" charset="-78"/>
              <a:cs typeface="Sakkal Majalla" panose="02000000000000000000" pitchFamily="2" charset="-78"/>
            </a:endParaRPr>
          </a:p>
          <a:p>
            <a:pPr algn="just" rtl="1"/>
            <a:endParaRPr lang="ar-OM" sz="1800" dirty="0">
              <a:latin typeface="Sakkal Majalla" panose="02000000000000000000" pitchFamily="2" charset="-78"/>
              <a:cs typeface="Sakkal Majalla" panose="02000000000000000000" pitchFamily="2" charset="-78"/>
            </a:endParaRPr>
          </a:p>
          <a:p>
            <a:pPr algn="just" rtl="1"/>
            <a:endParaRPr lang="ar-OM" sz="1800" dirty="0" smtClean="0">
              <a:latin typeface="Sakkal Majalla" panose="02000000000000000000" pitchFamily="2" charset="-78"/>
              <a:cs typeface="Sakkal Majalla" panose="02000000000000000000" pitchFamily="2" charset="-78"/>
            </a:endParaRPr>
          </a:p>
          <a:p>
            <a:pPr algn="just" rtl="1"/>
            <a:endParaRPr lang="en-GB" sz="1800" dirty="0">
              <a:latin typeface="Sakkal Majalla" panose="02000000000000000000" pitchFamily="2" charset="-78"/>
              <a:cs typeface="Sakkal Majalla" panose="02000000000000000000" pitchFamily="2" charset="-78"/>
            </a:endParaRPr>
          </a:p>
        </p:txBody>
      </p:sp>
      <p:pic>
        <p:nvPicPr>
          <p:cNvPr id="5" name="صورة 4"/>
          <p:cNvPicPr/>
          <p:nvPr/>
        </p:nvPicPr>
        <p:blipFill>
          <a:blip r:embed="rId2">
            <a:extLst>
              <a:ext uri="{28A0092B-C50C-407E-A947-70E740481C1C}">
                <a14:useLocalDpi xmlns:a14="http://schemas.microsoft.com/office/drawing/2010/main" val="0"/>
              </a:ext>
            </a:extLst>
          </a:blip>
          <a:srcRect/>
          <a:stretch>
            <a:fillRect/>
          </a:stretch>
        </p:blipFill>
        <p:spPr bwMode="auto">
          <a:xfrm>
            <a:off x="152400" y="1706617"/>
            <a:ext cx="2800350" cy="26606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5830762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نص 1"/>
          <p:cNvSpPr>
            <a:spLocks noGrp="1"/>
          </p:cNvSpPr>
          <p:nvPr>
            <p:ph type="body" sz="quarter" idx="11"/>
          </p:nvPr>
        </p:nvSpPr>
        <p:spPr/>
        <p:txBody>
          <a:bodyPr/>
          <a:lstStyle/>
          <a:p>
            <a:r>
              <a:rPr lang="ar-OM" sz="2400" b="1" dirty="0" smtClean="0"/>
              <a:t>الإرشاد الزواجي (عن بعد) المرحلة الثالثة</a:t>
            </a:r>
            <a:endParaRPr lang="en-US" sz="2400" b="1" dirty="0"/>
          </a:p>
        </p:txBody>
      </p:sp>
      <p:sp>
        <p:nvSpPr>
          <p:cNvPr id="4" name="مستطيل 3"/>
          <p:cNvSpPr/>
          <p:nvPr/>
        </p:nvSpPr>
        <p:spPr>
          <a:xfrm>
            <a:off x="1600200" y="1885950"/>
            <a:ext cx="6400800" cy="2211118"/>
          </a:xfrm>
          <a:prstGeom prst="rect">
            <a:avLst/>
          </a:prstGeom>
        </p:spPr>
        <p:txBody>
          <a:bodyPr wrap="square">
            <a:spAutoFit/>
          </a:bodyPr>
          <a:lstStyle/>
          <a:p>
            <a:pPr algn="r"/>
            <a:r>
              <a:rPr lang="ar-OM" sz="2000" dirty="0">
                <a:latin typeface="Sakkal Majalla" panose="02000000000000000000" pitchFamily="2" charset="-78"/>
                <a:cs typeface="Sakkal Majalla" panose="02000000000000000000" pitchFamily="2" charset="-78"/>
              </a:rPr>
              <a:t>تم تقديم </a:t>
            </a:r>
            <a:r>
              <a:rPr lang="ar-OM" sz="2000" dirty="0" smtClean="0">
                <a:latin typeface="Sakkal Majalla" panose="02000000000000000000" pitchFamily="2" charset="-78"/>
                <a:cs typeface="Sakkal Majalla" panose="02000000000000000000" pitchFamily="2" charset="-78"/>
              </a:rPr>
              <a:t>البرنامج ( </a:t>
            </a:r>
            <a:r>
              <a:rPr lang="ar-OM" sz="2000" dirty="0">
                <a:latin typeface="Sakkal Majalla" panose="02000000000000000000" pitchFamily="2" charset="-78"/>
                <a:cs typeface="Sakkal Majalla" panose="02000000000000000000" pitchFamily="2" charset="-78"/>
              </a:rPr>
              <a:t>عن بعد </a:t>
            </a:r>
            <a:r>
              <a:rPr lang="ar-OM" sz="2000" dirty="0" smtClean="0">
                <a:latin typeface="Sakkal Majalla" panose="02000000000000000000" pitchFamily="2" charset="-78"/>
                <a:cs typeface="Sakkal Majalla" panose="02000000000000000000" pitchFamily="2" charset="-78"/>
              </a:rPr>
              <a:t>) عبر المنصات الإلكترونية </a:t>
            </a:r>
            <a:r>
              <a:rPr lang="ar-OM" sz="2000" dirty="0">
                <a:latin typeface="Sakkal Majalla" panose="02000000000000000000" pitchFamily="2" charset="-78"/>
                <a:cs typeface="Sakkal Majalla" panose="02000000000000000000" pitchFamily="2" charset="-78"/>
              </a:rPr>
              <a:t>في كافة المحافظات خلال فترة جائحة كورونا (كوفيد19)، حيث كان الحظر ومنع التجمعات قامت الوزارة بإيجاد البديل (الدورات الافتراضية)، واستمر البرنامج طوال فترة الجائحة بتقديم برامجه عن طريق المنصات الافتراضية</a:t>
            </a:r>
            <a:r>
              <a:rPr lang="ar-OM" sz="2000" dirty="0" smtClean="0">
                <a:latin typeface="Sakkal Majalla" panose="02000000000000000000" pitchFamily="2" charset="-78"/>
                <a:cs typeface="Sakkal Majalla" panose="02000000000000000000" pitchFamily="2" charset="-78"/>
              </a:rPr>
              <a:t>.</a:t>
            </a:r>
          </a:p>
          <a:p>
            <a:endParaRPr lang="ar-OM" dirty="0"/>
          </a:p>
          <a:p>
            <a:endParaRPr lang="ar-OM" dirty="0" smtClean="0"/>
          </a:p>
          <a:p>
            <a:endParaRPr lang="ar-OM" dirty="0"/>
          </a:p>
          <a:p>
            <a:endParaRPr lang="ar-OM" dirty="0"/>
          </a:p>
        </p:txBody>
      </p:sp>
    </p:spTree>
    <p:extLst>
      <p:ext uri="{BB962C8B-B14F-4D97-AF65-F5344CB8AC3E}">
        <p14:creationId xmlns:p14="http://schemas.microsoft.com/office/powerpoint/2010/main" val="12501465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نص 1"/>
          <p:cNvSpPr>
            <a:spLocks noGrp="1"/>
          </p:cNvSpPr>
          <p:nvPr>
            <p:ph type="body" sz="quarter" idx="11"/>
          </p:nvPr>
        </p:nvSpPr>
        <p:spPr/>
        <p:txBody>
          <a:bodyPr/>
          <a:lstStyle/>
          <a:p>
            <a:r>
              <a:rPr lang="ar-OM" b="1" dirty="0">
                <a:solidFill>
                  <a:schemeClr val="tx1"/>
                </a:solidFill>
              </a:rPr>
              <a:t>برنامج الإرشاد الزواجي </a:t>
            </a:r>
            <a:r>
              <a:rPr lang="ar-OM" b="1" dirty="0" smtClean="0">
                <a:solidFill>
                  <a:schemeClr val="tx1"/>
                </a:solidFill>
              </a:rPr>
              <a:t>المرحلة الرابعة</a:t>
            </a:r>
            <a:endParaRPr lang="en-US" dirty="0"/>
          </a:p>
        </p:txBody>
      </p:sp>
      <p:sp>
        <p:nvSpPr>
          <p:cNvPr id="5" name="مستطيل 4"/>
          <p:cNvSpPr/>
          <p:nvPr/>
        </p:nvSpPr>
        <p:spPr>
          <a:xfrm>
            <a:off x="609600" y="1276350"/>
            <a:ext cx="8001000" cy="3139321"/>
          </a:xfrm>
          <a:prstGeom prst="rect">
            <a:avLst/>
          </a:prstGeom>
        </p:spPr>
        <p:txBody>
          <a:bodyPr wrap="square">
            <a:spAutoFit/>
          </a:bodyPr>
          <a:lstStyle/>
          <a:p>
            <a:pPr algn="r"/>
            <a:r>
              <a:rPr lang="ar-OM" sz="1800" dirty="0">
                <a:latin typeface="Sakkal Majalla" panose="02000000000000000000" pitchFamily="2" charset="-78"/>
                <a:cs typeface="Sakkal Majalla" panose="02000000000000000000" pitchFamily="2" charset="-78"/>
              </a:rPr>
              <a:t>استحدثت الوزارة برنامج (إعداد ) للمقبلين على الزواج إضافة لبرنامج (تماسك) للمتزوجين حديثاً حيث تم تدريب عدد </a:t>
            </a:r>
            <a:r>
              <a:rPr lang="ar-OM" sz="1800" dirty="0" smtClean="0">
                <a:latin typeface="Sakkal Majalla" panose="02000000000000000000" pitchFamily="2" charset="-78"/>
                <a:cs typeface="Sakkal Majalla" panose="02000000000000000000" pitchFamily="2" charset="-78"/>
              </a:rPr>
              <a:t>من المختصين </a:t>
            </a:r>
            <a:r>
              <a:rPr lang="ar-OM" sz="1800" dirty="0">
                <a:latin typeface="Sakkal Majalla" panose="02000000000000000000" pitchFamily="2" charset="-78"/>
                <a:cs typeface="Sakkal Majalla" panose="02000000000000000000" pitchFamily="2" charset="-78"/>
              </a:rPr>
              <a:t>من </a:t>
            </a:r>
            <a:r>
              <a:rPr lang="ar-OM" sz="1800" dirty="0" smtClean="0">
                <a:latin typeface="Sakkal Majalla" panose="02000000000000000000" pitchFamily="2" charset="-78"/>
                <a:cs typeface="Sakkal Majalla" panose="02000000000000000000" pitchFamily="2" charset="-78"/>
              </a:rPr>
              <a:t>جميع </a:t>
            </a:r>
            <a:r>
              <a:rPr lang="ar-OM" sz="1800" dirty="0">
                <a:latin typeface="Sakkal Majalla" panose="02000000000000000000" pitchFamily="2" charset="-78"/>
                <a:cs typeface="Sakkal Majalla" panose="02000000000000000000" pitchFamily="2" charset="-78"/>
              </a:rPr>
              <a:t>المحافظات في برنامج تدريبي مكثف لمدة 10 أيام، تم خلالها </a:t>
            </a:r>
            <a:r>
              <a:rPr lang="ar-OM" sz="1800" dirty="0" smtClean="0">
                <a:latin typeface="Sakkal Majalla" panose="02000000000000000000" pitchFamily="2" charset="-78"/>
                <a:cs typeface="Sakkal Majalla" panose="02000000000000000000" pitchFamily="2" charset="-78"/>
              </a:rPr>
              <a:t>استحداث </a:t>
            </a:r>
            <a:r>
              <a:rPr lang="ar-OM" sz="1800" dirty="0">
                <a:latin typeface="Sakkal Majalla" panose="02000000000000000000" pitchFamily="2" charset="-78"/>
                <a:cs typeface="Sakkal Majalla" panose="02000000000000000000" pitchFamily="2" charset="-78"/>
              </a:rPr>
              <a:t>حقيبة تدريبية للمدرب </a:t>
            </a:r>
            <a:r>
              <a:rPr lang="ar-OM" sz="1800" dirty="0" smtClean="0">
                <a:latin typeface="Sakkal Majalla" panose="02000000000000000000" pitchFamily="2" charset="-78"/>
                <a:cs typeface="Sakkal Majalla" panose="02000000000000000000" pitchFamily="2" charset="-78"/>
              </a:rPr>
              <a:t>يستخدمها </a:t>
            </a:r>
            <a:r>
              <a:rPr lang="ar-OM" sz="1800" dirty="0">
                <a:latin typeface="Sakkal Majalla" panose="02000000000000000000" pitchFamily="2" charset="-78"/>
                <a:cs typeface="Sakkal Majalla" panose="02000000000000000000" pitchFamily="2" charset="-78"/>
              </a:rPr>
              <a:t>كدليل تدريبي في تقديمه للدورات التدريبية إضافة إلى تزويد كل مختص بعرض تقديمي (بوربوينت) موحد للبرنامج يتضمن عدد من الورش التدريبية والتي تتناول عدة محاور:</a:t>
            </a:r>
          </a:p>
          <a:p>
            <a:pPr algn="r"/>
            <a:r>
              <a:rPr lang="ar-OM" sz="1800" dirty="0">
                <a:latin typeface="Sakkal Majalla" panose="02000000000000000000" pitchFamily="2" charset="-78"/>
                <a:cs typeface="Sakkal Majalla" panose="02000000000000000000" pitchFamily="2" charset="-78"/>
              </a:rPr>
              <a:t>	 المحور الأول: أسس بناء الأسرة السعيدة والمستقرة.</a:t>
            </a:r>
          </a:p>
          <a:p>
            <a:pPr algn="r"/>
            <a:r>
              <a:rPr lang="ar-OM" sz="1800" dirty="0">
                <a:latin typeface="Sakkal Majalla" panose="02000000000000000000" pitchFamily="2" charset="-78"/>
                <a:cs typeface="Sakkal Majalla" panose="02000000000000000000" pitchFamily="2" charset="-78"/>
              </a:rPr>
              <a:t>	المحور الثاني: احتياجات الرجل والمرأة (الإشباع العاطفي).</a:t>
            </a:r>
          </a:p>
          <a:p>
            <a:pPr algn="r"/>
            <a:r>
              <a:rPr lang="ar-OM" sz="1800" dirty="0">
                <a:latin typeface="Sakkal Majalla" panose="02000000000000000000" pitchFamily="2" charset="-78"/>
                <a:cs typeface="Sakkal Majalla" panose="02000000000000000000" pitchFamily="2" charset="-78"/>
              </a:rPr>
              <a:t>	المحور الثالث: الاحتياجات الشخصية وفهم شريك الحياة.</a:t>
            </a:r>
          </a:p>
          <a:p>
            <a:pPr algn="r"/>
            <a:r>
              <a:rPr lang="ar-OM" sz="1800" dirty="0">
                <a:latin typeface="Sakkal Majalla" panose="02000000000000000000" pitchFamily="2" charset="-78"/>
                <a:cs typeface="Sakkal Majalla" panose="02000000000000000000" pitchFamily="2" charset="-78"/>
              </a:rPr>
              <a:t>	المحور الرابع: الحوار الفعال بين الزوجين.</a:t>
            </a:r>
          </a:p>
          <a:p>
            <a:pPr algn="r"/>
            <a:r>
              <a:rPr lang="ar-OM" sz="1800" dirty="0">
                <a:latin typeface="Sakkal Majalla" panose="02000000000000000000" pitchFamily="2" charset="-78"/>
                <a:cs typeface="Sakkal Majalla" panose="02000000000000000000" pitchFamily="2" charset="-78"/>
              </a:rPr>
              <a:t>	المحور الخامس: التخطيط الأسري.</a:t>
            </a:r>
          </a:p>
          <a:p>
            <a:pPr algn="r"/>
            <a:r>
              <a:rPr lang="ar-OM" sz="1800" dirty="0">
                <a:latin typeface="Sakkal Majalla" panose="02000000000000000000" pitchFamily="2" charset="-78"/>
                <a:cs typeface="Sakkal Majalla" panose="02000000000000000000" pitchFamily="2" charset="-78"/>
              </a:rPr>
              <a:t>	المحور السادس: إدارة التحديات والخلافات الزوجية.</a:t>
            </a:r>
          </a:p>
          <a:p>
            <a:pPr algn="r"/>
            <a:endParaRPr lang="en-US" sz="18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776070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نص 2"/>
          <p:cNvSpPr>
            <a:spLocks noGrp="1"/>
          </p:cNvSpPr>
          <p:nvPr>
            <p:ph type="body" sz="quarter" idx="11"/>
          </p:nvPr>
        </p:nvSpPr>
        <p:spPr>
          <a:xfrm>
            <a:off x="1219200" y="361950"/>
            <a:ext cx="7132313" cy="331115"/>
          </a:xfrm>
        </p:spPr>
        <p:txBody>
          <a:bodyPr/>
          <a:lstStyle/>
          <a:p>
            <a:r>
              <a:rPr lang="ar-OM" sz="2400" b="1" dirty="0" smtClean="0">
                <a:solidFill>
                  <a:schemeClr val="tx1"/>
                </a:solidFill>
              </a:rPr>
              <a:t>ملخص ما تم إنجازه:</a:t>
            </a:r>
            <a:endParaRPr lang="en-GB" sz="2400" b="1" dirty="0">
              <a:solidFill>
                <a:schemeClr val="tx1"/>
              </a:solidFill>
            </a:endParaRPr>
          </a:p>
        </p:txBody>
      </p:sp>
      <p:sp>
        <p:nvSpPr>
          <p:cNvPr id="17" name="مستطيل 16"/>
          <p:cNvSpPr/>
          <p:nvPr/>
        </p:nvSpPr>
        <p:spPr>
          <a:xfrm>
            <a:off x="5029200" y="1428750"/>
            <a:ext cx="3246113" cy="2964786"/>
          </a:xfrm>
          <a:prstGeom prst="rect">
            <a:avLst/>
          </a:prstGeom>
        </p:spPr>
        <p:txBody>
          <a:bodyPr wrap="square">
            <a:spAutoFit/>
          </a:bodyPr>
          <a:lstStyle/>
          <a:p>
            <a:pPr algn="r" rtl="1">
              <a:lnSpc>
                <a:spcPct val="107000"/>
              </a:lnSpc>
              <a:spcAft>
                <a:spcPts val="800"/>
              </a:spcAft>
            </a:pPr>
            <a:r>
              <a:rPr lang="ar-SA" sz="1800" dirty="0">
                <a:latin typeface="Calibri" panose="020F0502020204030204" pitchFamily="34" charset="0"/>
                <a:ea typeface="Calibri" panose="020F0502020204030204" pitchFamily="34" charset="0"/>
                <a:cs typeface="Sakkal Majalla" panose="02000000000000000000" pitchFamily="2" charset="-78"/>
              </a:rPr>
              <a:t> </a:t>
            </a:r>
            <a:endParaRPr lang="en-GB" sz="12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1800" b="1" i="1" u="sng" dirty="0">
                <a:solidFill>
                  <a:srgbClr val="7030A0"/>
                </a:solidFill>
                <a:latin typeface="Calibri" panose="020F0502020204030204" pitchFamily="34" charset="0"/>
                <a:ea typeface="Calibri" panose="020F0502020204030204" pitchFamily="34" charset="0"/>
                <a:cs typeface="Sakkal Majalla" panose="02000000000000000000" pitchFamily="2" charset="-78"/>
              </a:rPr>
              <a:t>الدورات التدريبية</a:t>
            </a:r>
            <a:endParaRPr lang="en-GB" sz="1200" b="1" i="1" u="sng" dirty="0">
              <a:solidFill>
                <a:srgbClr val="7030A0"/>
              </a:solidFill>
              <a:latin typeface="Calibri" panose="020F0502020204030204" pitchFamily="34" charset="0"/>
              <a:ea typeface="Calibri" panose="020F0502020204030204" pitchFamily="34" charset="0"/>
              <a:cs typeface="Arial" panose="020B0604020202020204" pitchFamily="34" charset="0"/>
            </a:endParaRPr>
          </a:p>
          <a:p>
            <a:pPr marL="53340" algn="just" rtl="1">
              <a:lnSpc>
                <a:spcPct val="107000"/>
              </a:lnSpc>
              <a:spcAft>
                <a:spcPts val="800"/>
              </a:spcAft>
            </a:pPr>
            <a:r>
              <a:rPr lang="ar-SA" sz="1800" dirty="0">
                <a:latin typeface="Calibri" panose="020F0502020204030204" pitchFamily="34" charset="0"/>
                <a:ea typeface="Calibri" panose="020F0502020204030204" pitchFamily="34" charset="0"/>
                <a:cs typeface="Sakkal Majalla" panose="02000000000000000000" pitchFamily="2" charset="-78"/>
              </a:rPr>
              <a:t>تم تقديم العديد من</a:t>
            </a:r>
            <a:r>
              <a:rPr lang="ar-SA" sz="1800" b="1" dirty="0">
                <a:latin typeface="Calibri" panose="020F0502020204030204" pitchFamily="34" charset="0"/>
                <a:ea typeface="Calibri" panose="020F0502020204030204" pitchFamily="34" charset="0"/>
                <a:cs typeface="Sakkal Majalla" panose="02000000000000000000" pitchFamily="2" charset="-78"/>
              </a:rPr>
              <a:t> </a:t>
            </a:r>
            <a:r>
              <a:rPr lang="ar-SA" sz="1800" dirty="0">
                <a:latin typeface="Calibri" panose="020F0502020204030204" pitchFamily="34" charset="0"/>
                <a:ea typeface="Calibri" panose="020F0502020204030204" pitchFamily="34" charset="0"/>
                <a:cs typeface="Sakkal Majalla" panose="02000000000000000000" pitchFamily="2" charset="-78"/>
              </a:rPr>
              <a:t>الدورات التدريبية التفصيلية من قبل فريق من المختصين والذين تم تدريبهم في هذا المجال وتزويدهم بالعديد من المهارات والمعارف التي يحتاجونها في إيصال رسالة هذا المشروع، والتي استهدفت شريحة كبيرة من المقلبين على الزواج والمتزوجين حديثا بكافة مؤسسات المجتمع، وتوزعت كالاتي:</a:t>
            </a:r>
            <a:endParaRPr lang="en-GB" sz="1200" dirty="0">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18" name="جدول 17"/>
          <p:cNvGraphicFramePr>
            <a:graphicFrameLocks noGrp="1"/>
          </p:cNvGraphicFramePr>
          <p:nvPr>
            <p:extLst>
              <p:ext uri="{D42A27DB-BD31-4B8C-83A1-F6EECF244321}">
                <p14:modId xmlns:p14="http://schemas.microsoft.com/office/powerpoint/2010/main" val="3917737691"/>
              </p:ext>
            </p:extLst>
          </p:nvPr>
        </p:nvGraphicFramePr>
        <p:xfrm>
          <a:off x="457200" y="1428750"/>
          <a:ext cx="3970223" cy="3412355"/>
        </p:xfrm>
        <a:graphic>
          <a:graphicData uri="http://schemas.openxmlformats.org/drawingml/2006/table">
            <a:tbl>
              <a:tblPr rtl="1" firstRow="1" firstCol="1" bandRow="1">
                <a:tableStyleId>{5C22544A-7EE6-4342-B048-85BDC9FD1C3A}</a:tableStyleId>
              </a:tblPr>
              <a:tblGrid>
                <a:gridCol w="521826">
                  <a:extLst>
                    <a:ext uri="{9D8B030D-6E8A-4147-A177-3AD203B41FA5}">
                      <a16:colId xmlns:a16="http://schemas.microsoft.com/office/drawing/2014/main" val="1471438668"/>
                    </a:ext>
                  </a:extLst>
                </a:gridCol>
                <a:gridCol w="862824">
                  <a:extLst>
                    <a:ext uri="{9D8B030D-6E8A-4147-A177-3AD203B41FA5}">
                      <a16:colId xmlns:a16="http://schemas.microsoft.com/office/drawing/2014/main" val="3269303451"/>
                    </a:ext>
                  </a:extLst>
                </a:gridCol>
                <a:gridCol w="604811">
                  <a:extLst>
                    <a:ext uri="{9D8B030D-6E8A-4147-A177-3AD203B41FA5}">
                      <a16:colId xmlns:a16="http://schemas.microsoft.com/office/drawing/2014/main" val="994713889"/>
                    </a:ext>
                  </a:extLst>
                </a:gridCol>
                <a:gridCol w="660254">
                  <a:extLst>
                    <a:ext uri="{9D8B030D-6E8A-4147-A177-3AD203B41FA5}">
                      <a16:colId xmlns:a16="http://schemas.microsoft.com/office/drawing/2014/main" val="1048932041"/>
                    </a:ext>
                  </a:extLst>
                </a:gridCol>
                <a:gridCol w="660254">
                  <a:extLst>
                    <a:ext uri="{9D8B030D-6E8A-4147-A177-3AD203B41FA5}">
                      <a16:colId xmlns:a16="http://schemas.microsoft.com/office/drawing/2014/main" val="2751949194"/>
                    </a:ext>
                  </a:extLst>
                </a:gridCol>
                <a:gridCol w="660254">
                  <a:extLst>
                    <a:ext uri="{9D8B030D-6E8A-4147-A177-3AD203B41FA5}">
                      <a16:colId xmlns:a16="http://schemas.microsoft.com/office/drawing/2014/main" val="3076658162"/>
                    </a:ext>
                  </a:extLst>
                </a:gridCol>
              </a:tblGrid>
              <a:tr h="93381">
                <a:tc>
                  <a:txBody>
                    <a:bodyPr/>
                    <a:lstStyle/>
                    <a:p>
                      <a:pPr algn="ctr" rtl="1">
                        <a:lnSpc>
                          <a:spcPct val="107000"/>
                        </a:lnSpc>
                        <a:spcAft>
                          <a:spcPts val="0"/>
                        </a:spcAft>
                      </a:pPr>
                      <a:r>
                        <a:rPr lang="ar-SA" sz="1000" dirty="0">
                          <a:effectLst/>
                        </a:rPr>
                        <a:t>م</a:t>
                      </a:r>
                      <a:endParaRPr lang="en-GB" sz="700" dirty="0">
                        <a:effectLst/>
                        <a:latin typeface="Calibri" panose="020F0502020204030204" pitchFamily="34" charset="0"/>
                        <a:ea typeface="Calibri" panose="020F0502020204030204" pitchFamily="34" charset="0"/>
                        <a:cs typeface="Arial" panose="020B0604020202020204" pitchFamily="34" charset="0"/>
                      </a:endParaRPr>
                    </a:p>
                  </a:txBody>
                  <a:tcPr marL="44572" marR="44572" marT="0" marB="0" anchor="ctr">
                    <a:solidFill>
                      <a:srgbClr val="368B75"/>
                    </a:solidFill>
                  </a:tcPr>
                </a:tc>
                <a:tc>
                  <a:txBody>
                    <a:bodyPr/>
                    <a:lstStyle/>
                    <a:p>
                      <a:pPr algn="ctr" rtl="1">
                        <a:lnSpc>
                          <a:spcPct val="107000"/>
                        </a:lnSpc>
                        <a:spcAft>
                          <a:spcPts val="0"/>
                        </a:spcAft>
                      </a:pPr>
                      <a:r>
                        <a:rPr lang="ar-SA" sz="1000" dirty="0">
                          <a:effectLst/>
                        </a:rPr>
                        <a:t>السنة</a:t>
                      </a:r>
                      <a:endParaRPr lang="en-GB" sz="700" dirty="0">
                        <a:effectLst/>
                        <a:latin typeface="Calibri" panose="020F0502020204030204" pitchFamily="34" charset="0"/>
                        <a:ea typeface="Calibri" panose="020F0502020204030204" pitchFamily="34" charset="0"/>
                        <a:cs typeface="Arial" panose="020B0604020202020204" pitchFamily="34" charset="0"/>
                      </a:endParaRPr>
                    </a:p>
                  </a:txBody>
                  <a:tcPr marL="44572" marR="44572" marT="0" marB="0" anchor="ctr">
                    <a:solidFill>
                      <a:srgbClr val="368B75"/>
                    </a:solidFill>
                  </a:tcPr>
                </a:tc>
                <a:tc>
                  <a:txBody>
                    <a:bodyPr/>
                    <a:lstStyle/>
                    <a:p>
                      <a:pPr algn="ctr" rtl="1">
                        <a:lnSpc>
                          <a:spcPct val="107000"/>
                        </a:lnSpc>
                        <a:spcAft>
                          <a:spcPts val="0"/>
                        </a:spcAft>
                      </a:pPr>
                      <a:r>
                        <a:rPr lang="ar-SA" sz="1000" dirty="0">
                          <a:effectLst/>
                        </a:rPr>
                        <a:t>الذكور</a:t>
                      </a:r>
                      <a:endParaRPr lang="en-GB" sz="700" dirty="0">
                        <a:effectLst/>
                        <a:latin typeface="Calibri" panose="020F0502020204030204" pitchFamily="34" charset="0"/>
                        <a:ea typeface="Calibri" panose="020F0502020204030204" pitchFamily="34" charset="0"/>
                        <a:cs typeface="Arial" panose="020B0604020202020204" pitchFamily="34" charset="0"/>
                      </a:endParaRPr>
                    </a:p>
                  </a:txBody>
                  <a:tcPr marL="44572" marR="44572" marT="0" marB="0" anchor="ctr">
                    <a:solidFill>
                      <a:srgbClr val="368B75"/>
                    </a:solidFill>
                  </a:tcPr>
                </a:tc>
                <a:tc>
                  <a:txBody>
                    <a:bodyPr/>
                    <a:lstStyle/>
                    <a:p>
                      <a:pPr algn="ctr" rtl="1">
                        <a:lnSpc>
                          <a:spcPct val="107000"/>
                        </a:lnSpc>
                        <a:spcAft>
                          <a:spcPts val="0"/>
                        </a:spcAft>
                      </a:pPr>
                      <a:r>
                        <a:rPr lang="ar-SA" sz="1000" dirty="0">
                          <a:effectLst/>
                        </a:rPr>
                        <a:t>الإناث</a:t>
                      </a:r>
                      <a:endParaRPr lang="en-GB" sz="700" dirty="0">
                        <a:effectLst/>
                        <a:latin typeface="Calibri" panose="020F0502020204030204" pitchFamily="34" charset="0"/>
                        <a:ea typeface="Calibri" panose="020F0502020204030204" pitchFamily="34" charset="0"/>
                        <a:cs typeface="Arial" panose="020B0604020202020204" pitchFamily="34" charset="0"/>
                      </a:endParaRPr>
                    </a:p>
                  </a:txBody>
                  <a:tcPr marL="44572" marR="44572" marT="0" marB="0" anchor="ctr">
                    <a:solidFill>
                      <a:srgbClr val="368B75"/>
                    </a:solidFill>
                  </a:tcPr>
                </a:tc>
                <a:tc>
                  <a:txBody>
                    <a:bodyPr/>
                    <a:lstStyle/>
                    <a:p>
                      <a:pPr algn="ctr" rtl="1">
                        <a:lnSpc>
                          <a:spcPct val="107000"/>
                        </a:lnSpc>
                        <a:spcAft>
                          <a:spcPts val="0"/>
                        </a:spcAft>
                      </a:pPr>
                      <a:r>
                        <a:rPr lang="ar-SA" sz="1000" dirty="0">
                          <a:effectLst/>
                        </a:rPr>
                        <a:t>العدد الكلي</a:t>
                      </a:r>
                      <a:endParaRPr lang="en-GB" sz="700" dirty="0">
                        <a:effectLst/>
                        <a:latin typeface="Calibri" panose="020F0502020204030204" pitchFamily="34" charset="0"/>
                        <a:ea typeface="Calibri" panose="020F0502020204030204" pitchFamily="34" charset="0"/>
                        <a:cs typeface="Arial" panose="020B0604020202020204" pitchFamily="34" charset="0"/>
                      </a:endParaRPr>
                    </a:p>
                  </a:txBody>
                  <a:tcPr marL="44572" marR="44572" marT="0" marB="0" anchor="ctr">
                    <a:solidFill>
                      <a:srgbClr val="368B75"/>
                    </a:solidFill>
                  </a:tcPr>
                </a:tc>
                <a:tc>
                  <a:txBody>
                    <a:bodyPr/>
                    <a:lstStyle/>
                    <a:p>
                      <a:pPr algn="ctr" rtl="1">
                        <a:lnSpc>
                          <a:spcPct val="107000"/>
                        </a:lnSpc>
                        <a:spcAft>
                          <a:spcPts val="0"/>
                        </a:spcAft>
                      </a:pPr>
                      <a:r>
                        <a:rPr lang="ar-SA" sz="1000" dirty="0">
                          <a:effectLst/>
                        </a:rPr>
                        <a:t>ملاحظات</a:t>
                      </a:r>
                      <a:endParaRPr lang="en-GB" sz="700" dirty="0">
                        <a:effectLst/>
                        <a:latin typeface="Calibri" panose="020F0502020204030204" pitchFamily="34" charset="0"/>
                        <a:ea typeface="Calibri" panose="020F0502020204030204" pitchFamily="34" charset="0"/>
                        <a:cs typeface="Arial" panose="020B0604020202020204" pitchFamily="34" charset="0"/>
                      </a:endParaRPr>
                    </a:p>
                  </a:txBody>
                  <a:tcPr marL="44572" marR="44572" marT="0" marB="0" anchor="ctr">
                    <a:solidFill>
                      <a:srgbClr val="368B75"/>
                    </a:solidFill>
                  </a:tcPr>
                </a:tc>
                <a:extLst>
                  <a:ext uri="{0D108BD9-81ED-4DB2-BD59-A6C34878D82A}">
                    <a16:rowId xmlns:a16="http://schemas.microsoft.com/office/drawing/2014/main" val="320504134"/>
                  </a:ext>
                </a:extLst>
              </a:tr>
              <a:tr h="283941">
                <a:tc>
                  <a:txBody>
                    <a:bodyPr/>
                    <a:lstStyle/>
                    <a:p>
                      <a:pPr algn="ctr" rtl="1">
                        <a:lnSpc>
                          <a:spcPct val="107000"/>
                        </a:lnSpc>
                        <a:spcAft>
                          <a:spcPts val="0"/>
                        </a:spcAft>
                      </a:pPr>
                      <a:r>
                        <a:rPr lang="ar-SA" sz="1000" dirty="0">
                          <a:effectLst/>
                        </a:rPr>
                        <a:t>1</a:t>
                      </a:r>
                      <a:endParaRPr lang="en-GB" sz="700" dirty="0">
                        <a:effectLst/>
                        <a:latin typeface="Calibri" panose="020F0502020204030204" pitchFamily="34" charset="0"/>
                        <a:ea typeface="Calibri" panose="020F0502020204030204" pitchFamily="34" charset="0"/>
                        <a:cs typeface="Arial" panose="020B0604020202020204" pitchFamily="34" charset="0"/>
                      </a:endParaRPr>
                    </a:p>
                  </a:txBody>
                  <a:tcPr marL="44572" marR="44572" marT="0" marB="0" anchor="ctr">
                    <a:solidFill>
                      <a:srgbClr val="368B75"/>
                    </a:solidFill>
                  </a:tcPr>
                </a:tc>
                <a:tc>
                  <a:txBody>
                    <a:bodyPr/>
                    <a:lstStyle/>
                    <a:p>
                      <a:pPr algn="ctr" rtl="1">
                        <a:lnSpc>
                          <a:spcPct val="107000"/>
                        </a:lnSpc>
                        <a:spcAft>
                          <a:spcPts val="0"/>
                        </a:spcAft>
                      </a:pPr>
                      <a:r>
                        <a:rPr lang="ar-SA" sz="1000" dirty="0">
                          <a:effectLst/>
                        </a:rPr>
                        <a:t>2014</a:t>
                      </a:r>
                      <a:endParaRPr lang="en-GB" sz="700" dirty="0">
                        <a:effectLst/>
                        <a:latin typeface="Calibri" panose="020F0502020204030204" pitchFamily="34" charset="0"/>
                        <a:ea typeface="Calibri" panose="020F0502020204030204" pitchFamily="34" charset="0"/>
                        <a:cs typeface="Arial" panose="020B0604020202020204" pitchFamily="34" charset="0"/>
                      </a:endParaRPr>
                    </a:p>
                  </a:txBody>
                  <a:tcPr marL="44572" marR="44572" marT="0" marB="0" anchor="ctr"/>
                </a:tc>
                <a:tc>
                  <a:txBody>
                    <a:bodyPr/>
                    <a:lstStyle/>
                    <a:p>
                      <a:pPr algn="ctr" rtl="1">
                        <a:lnSpc>
                          <a:spcPct val="107000"/>
                        </a:lnSpc>
                        <a:spcAft>
                          <a:spcPts val="0"/>
                        </a:spcAft>
                      </a:pPr>
                      <a:r>
                        <a:rPr lang="ar-SA" sz="1000">
                          <a:effectLst/>
                        </a:rPr>
                        <a:t>2601</a:t>
                      </a:r>
                      <a:endParaRPr lang="en-GB" sz="700">
                        <a:effectLst/>
                        <a:latin typeface="Calibri" panose="020F0502020204030204" pitchFamily="34" charset="0"/>
                        <a:ea typeface="Calibri" panose="020F0502020204030204" pitchFamily="34" charset="0"/>
                        <a:cs typeface="Arial" panose="020B0604020202020204" pitchFamily="34" charset="0"/>
                      </a:endParaRPr>
                    </a:p>
                  </a:txBody>
                  <a:tcPr marL="44572" marR="44572" marT="0" marB="0" anchor="ctr"/>
                </a:tc>
                <a:tc>
                  <a:txBody>
                    <a:bodyPr/>
                    <a:lstStyle/>
                    <a:p>
                      <a:pPr algn="ctr" rtl="1">
                        <a:lnSpc>
                          <a:spcPct val="107000"/>
                        </a:lnSpc>
                        <a:spcAft>
                          <a:spcPts val="0"/>
                        </a:spcAft>
                      </a:pPr>
                      <a:r>
                        <a:rPr lang="ar-SA" sz="1000">
                          <a:effectLst/>
                        </a:rPr>
                        <a:t>1514</a:t>
                      </a:r>
                      <a:endParaRPr lang="en-GB" sz="700">
                        <a:effectLst/>
                        <a:latin typeface="Calibri" panose="020F0502020204030204" pitchFamily="34" charset="0"/>
                        <a:ea typeface="Calibri" panose="020F0502020204030204" pitchFamily="34" charset="0"/>
                        <a:cs typeface="Arial" panose="020B0604020202020204" pitchFamily="34" charset="0"/>
                      </a:endParaRPr>
                    </a:p>
                  </a:txBody>
                  <a:tcPr marL="44572" marR="44572" marT="0" marB="0" anchor="ctr"/>
                </a:tc>
                <a:tc>
                  <a:txBody>
                    <a:bodyPr/>
                    <a:lstStyle/>
                    <a:p>
                      <a:pPr algn="ctr" rtl="1">
                        <a:lnSpc>
                          <a:spcPct val="107000"/>
                        </a:lnSpc>
                        <a:spcAft>
                          <a:spcPts val="0"/>
                        </a:spcAft>
                      </a:pPr>
                      <a:r>
                        <a:rPr lang="ar-SA" sz="1000">
                          <a:effectLst/>
                        </a:rPr>
                        <a:t>4115</a:t>
                      </a:r>
                      <a:endParaRPr lang="en-GB" sz="700">
                        <a:effectLst/>
                        <a:latin typeface="Calibri" panose="020F0502020204030204" pitchFamily="34" charset="0"/>
                        <a:ea typeface="Calibri" panose="020F0502020204030204" pitchFamily="34" charset="0"/>
                        <a:cs typeface="Arial" panose="020B0604020202020204" pitchFamily="34" charset="0"/>
                      </a:endParaRPr>
                    </a:p>
                  </a:txBody>
                  <a:tcPr marL="44572" marR="44572" marT="0" marB="0" anchor="ctr"/>
                </a:tc>
                <a:tc>
                  <a:txBody>
                    <a:bodyPr/>
                    <a:lstStyle/>
                    <a:p>
                      <a:pPr algn="ctr" rtl="1">
                        <a:lnSpc>
                          <a:spcPct val="107000"/>
                        </a:lnSpc>
                        <a:spcAft>
                          <a:spcPts val="0"/>
                        </a:spcAft>
                      </a:pPr>
                      <a:r>
                        <a:rPr lang="ar-SA" sz="1000">
                          <a:effectLst/>
                        </a:rPr>
                        <a:t> </a:t>
                      </a:r>
                      <a:endParaRPr lang="en-GB" sz="700">
                        <a:effectLst/>
                        <a:latin typeface="Calibri" panose="020F0502020204030204" pitchFamily="34" charset="0"/>
                        <a:ea typeface="Calibri" panose="020F0502020204030204" pitchFamily="34" charset="0"/>
                        <a:cs typeface="Arial" panose="020B0604020202020204" pitchFamily="34" charset="0"/>
                      </a:endParaRPr>
                    </a:p>
                  </a:txBody>
                  <a:tcPr marL="44572" marR="44572" marT="0" marB="0" anchor="ctr"/>
                </a:tc>
                <a:extLst>
                  <a:ext uri="{0D108BD9-81ED-4DB2-BD59-A6C34878D82A}">
                    <a16:rowId xmlns:a16="http://schemas.microsoft.com/office/drawing/2014/main" val="643983258"/>
                  </a:ext>
                </a:extLst>
              </a:tr>
              <a:tr h="273211">
                <a:tc>
                  <a:txBody>
                    <a:bodyPr/>
                    <a:lstStyle/>
                    <a:p>
                      <a:pPr algn="ctr" rtl="1">
                        <a:lnSpc>
                          <a:spcPct val="107000"/>
                        </a:lnSpc>
                        <a:spcAft>
                          <a:spcPts val="0"/>
                        </a:spcAft>
                      </a:pPr>
                      <a:r>
                        <a:rPr lang="ar-SA" sz="1000" dirty="0">
                          <a:effectLst/>
                        </a:rPr>
                        <a:t>2</a:t>
                      </a:r>
                      <a:endParaRPr lang="en-GB" sz="700" dirty="0">
                        <a:effectLst/>
                        <a:latin typeface="Calibri" panose="020F0502020204030204" pitchFamily="34" charset="0"/>
                        <a:ea typeface="Calibri" panose="020F0502020204030204" pitchFamily="34" charset="0"/>
                        <a:cs typeface="Arial" panose="020B0604020202020204" pitchFamily="34" charset="0"/>
                      </a:endParaRPr>
                    </a:p>
                  </a:txBody>
                  <a:tcPr marL="44572" marR="44572" marT="0" marB="0" anchor="ctr">
                    <a:solidFill>
                      <a:srgbClr val="368B75"/>
                    </a:solidFill>
                  </a:tcPr>
                </a:tc>
                <a:tc>
                  <a:txBody>
                    <a:bodyPr/>
                    <a:lstStyle/>
                    <a:p>
                      <a:pPr algn="ctr" rtl="1">
                        <a:lnSpc>
                          <a:spcPct val="107000"/>
                        </a:lnSpc>
                        <a:spcAft>
                          <a:spcPts val="0"/>
                        </a:spcAft>
                      </a:pPr>
                      <a:r>
                        <a:rPr lang="ar-SA" sz="1000">
                          <a:effectLst/>
                        </a:rPr>
                        <a:t>2015م</a:t>
                      </a:r>
                      <a:endParaRPr lang="en-GB" sz="700">
                        <a:effectLst/>
                        <a:latin typeface="Calibri" panose="020F0502020204030204" pitchFamily="34" charset="0"/>
                        <a:ea typeface="Calibri" panose="020F0502020204030204" pitchFamily="34" charset="0"/>
                        <a:cs typeface="Arial" panose="020B0604020202020204" pitchFamily="34" charset="0"/>
                      </a:endParaRPr>
                    </a:p>
                  </a:txBody>
                  <a:tcPr marL="44572" marR="44572" marT="0" marB="0" anchor="ctr"/>
                </a:tc>
                <a:tc>
                  <a:txBody>
                    <a:bodyPr/>
                    <a:lstStyle/>
                    <a:p>
                      <a:pPr algn="ctr" rtl="1">
                        <a:lnSpc>
                          <a:spcPct val="107000"/>
                        </a:lnSpc>
                        <a:spcAft>
                          <a:spcPts val="0"/>
                        </a:spcAft>
                      </a:pPr>
                      <a:r>
                        <a:rPr lang="ar-SA" sz="1000">
                          <a:effectLst/>
                        </a:rPr>
                        <a:t>2960</a:t>
                      </a:r>
                      <a:endParaRPr lang="en-GB" sz="700">
                        <a:effectLst/>
                        <a:latin typeface="Calibri" panose="020F0502020204030204" pitchFamily="34" charset="0"/>
                        <a:ea typeface="Calibri" panose="020F0502020204030204" pitchFamily="34" charset="0"/>
                        <a:cs typeface="Arial" panose="020B0604020202020204" pitchFamily="34" charset="0"/>
                      </a:endParaRPr>
                    </a:p>
                  </a:txBody>
                  <a:tcPr marL="44572" marR="44572" marT="0" marB="0" anchor="ctr"/>
                </a:tc>
                <a:tc>
                  <a:txBody>
                    <a:bodyPr/>
                    <a:lstStyle/>
                    <a:p>
                      <a:pPr algn="ctr" rtl="1">
                        <a:lnSpc>
                          <a:spcPct val="107000"/>
                        </a:lnSpc>
                        <a:spcAft>
                          <a:spcPts val="0"/>
                        </a:spcAft>
                      </a:pPr>
                      <a:r>
                        <a:rPr lang="ar-SA" sz="1000">
                          <a:effectLst/>
                        </a:rPr>
                        <a:t>1925</a:t>
                      </a:r>
                      <a:endParaRPr lang="en-GB" sz="700">
                        <a:effectLst/>
                        <a:latin typeface="Calibri" panose="020F0502020204030204" pitchFamily="34" charset="0"/>
                        <a:ea typeface="Calibri" panose="020F0502020204030204" pitchFamily="34" charset="0"/>
                        <a:cs typeface="Arial" panose="020B0604020202020204" pitchFamily="34" charset="0"/>
                      </a:endParaRPr>
                    </a:p>
                  </a:txBody>
                  <a:tcPr marL="44572" marR="44572" marT="0" marB="0" anchor="ctr"/>
                </a:tc>
                <a:tc>
                  <a:txBody>
                    <a:bodyPr/>
                    <a:lstStyle/>
                    <a:p>
                      <a:pPr algn="ctr" rtl="1">
                        <a:lnSpc>
                          <a:spcPct val="107000"/>
                        </a:lnSpc>
                        <a:spcAft>
                          <a:spcPts val="0"/>
                        </a:spcAft>
                      </a:pPr>
                      <a:r>
                        <a:rPr lang="ar-SA" sz="1000">
                          <a:effectLst/>
                        </a:rPr>
                        <a:t>4885</a:t>
                      </a:r>
                      <a:endParaRPr lang="en-GB" sz="700">
                        <a:effectLst/>
                        <a:latin typeface="Calibri" panose="020F0502020204030204" pitchFamily="34" charset="0"/>
                        <a:ea typeface="Calibri" panose="020F0502020204030204" pitchFamily="34" charset="0"/>
                        <a:cs typeface="Arial" panose="020B0604020202020204" pitchFamily="34" charset="0"/>
                      </a:endParaRPr>
                    </a:p>
                  </a:txBody>
                  <a:tcPr marL="44572" marR="44572" marT="0" marB="0" anchor="ctr"/>
                </a:tc>
                <a:tc>
                  <a:txBody>
                    <a:bodyPr/>
                    <a:lstStyle/>
                    <a:p>
                      <a:pPr algn="ctr" rtl="1">
                        <a:lnSpc>
                          <a:spcPct val="107000"/>
                        </a:lnSpc>
                        <a:spcAft>
                          <a:spcPts val="0"/>
                        </a:spcAft>
                      </a:pPr>
                      <a:r>
                        <a:rPr lang="ar-SA" sz="1000">
                          <a:effectLst/>
                        </a:rPr>
                        <a:t> </a:t>
                      </a:r>
                      <a:endParaRPr lang="en-GB" sz="700">
                        <a:effectLst/>
                        <a:latin typeface="Calibri" panose="020F0502020204030204" pitchFamily="34" charset="0"/>
                        <a:ea typeface="Calibri" panose="020F0502020204030204" pitchFamily="34" charset="0"/>
                        <a:cs typeface="Arial" panose="020B0604020202020204" pitchFamily="34" charset="0"/>
                      </a:endParaRPr>
                    </a:p>
                  </a:txBody>
                  <a:tcPr marL="44572" marR="44572" marT="0" marB="0" anchor="ctr"/>
                </a:tc>
                <a:extLst>
                  <a:ext uri="{0D108BD9-81ED-4DB2-BD59-A6C34878D82A}">
                    <a16:rowId xmlns:a16="http://schemas.microsoft.com/office/drawing/2014/main" val="3300688362"/>
                  </a:ext>
                </a:extLst>
              </a:tr>
              <a:tr h="273211">
                <a:tc>
                  <a:txBody>
                    <a:bodyPr/>
                    <a:lstStyle/>
                    <a:p>
                      <a:pPr algn="ctr" rtl="1">
                        <a:lnSpc>
                          <a:spcPct val="107000"/>
                        </a:lnSpc>
                        <a:spcAft>
                          <a:spcPts val="0"/>
                        </a:spcAft>
                      </a:pPr>
                      <a:r>
                        <a:rPr lang="ar-SA" sz="1000" dirty="0">
                          <a:effectLst/>
                        </a:rPr>
                        <a:t>3</a:t>
                      </a:r>
                      <a:endParaRPr lang="en-GB" sz="700" dirty="0">
                        <a:effectLst/>
                        <a:latin typeface="Calibri" panose="020F0502020204030204" pitchFamily="34" charset="0"/>
                        <a:ea typeface="Calibri" panose="020F0502020204030204" pitchFamily="34" charset="0"/>
                        <a:cs typeface="Arial" panose="020B0604020202020204" pitchFamily="34" charset="0"/>
                      </a:endParaRPr>
                    </a:p>
                  </a:txBody>
                  <a:tcPr marL="44572" marR="44572" marT="0" marB="0" anchor="ctr">
                    <a:solidFill>
                      <a:srgbClr val="368B75"/>
                    </a:solidFill>
                  </a:tcPr>
                </a:tc>
                <a:tc>
                  <a:txBody>
                    <a:bodyPr/>
                    <a:lstStyle/>
                    <a:p>
                      <a:pPr algn="ctr" rtl="1">
                        <a:lnSpc>
                          <a:spcPct val="107000"/>
                        </a:lnSpc>
                        <a:spcAft>
                          <a:spcPts val="0"/>
                        </a:spcAft>
                      </a:pPr>
                      <a:r>
                        <a:rPr lang="ar-SA" sz="1000">
                          <a:effectLst/>
                        </a:rPr>
                        <a:t>2016م</a:t>
                      </a:r>
                      <a:endParaRPr lang="en-GB" sz="700">
                        <a:effectLst/>
                        <a:latin typeface="Calibri" panose="020F0502020204030204" pitchFamily="34" charset="0"/>
                        <a:ea typeface="Calibri" panose="020F0502020204030204" pitchFamily="34" charset="0"/>
                        <a:cs typeface="Arial" panose="020B0604020202020204" pitchFamily="34" charset="0"/>
                      </a:endParaRPr>
                    </a:p>
                  </a:txBody>
                  <a:tcPr marL="44572" marR="44572" marT="0" marB="0" anchor="ctr"/>
                </a:tc>
                <a:tc>
                  <a:txBody>
                    <a:bodyPr/>
                    <a:lstStyle/>
                    <a:p>
                      <a:pPr algn="ctr" rtl="1">
                        <a:lnSpc>
                          <a:spcPct val="107000"/>
                        </a:lnSpc>
                        <a:spcAft>
                          <a:spcPts val="0"/>
                        </a:spcAft>
                      </a:pPr>
                      <a:r>
                        <a:rPr lang="ar-SA" sz="1000">
                          <a:effectLst/>
                        </a:rPr>
                        <a:t>2557</a:t>
                      </a:r>
                      <a:endParaRPr lang="en-GB" sz="700">
                        <a:effectLst/>
                        <a:latin typeface="Calibri" panose="020F0502020204030204" pitchFamily="34" charset="0"/>
                        <a:ea typeface="Calibri" panose="020F0502020204030204" pitchFamily="34" charset="0"/>
                        <a:cs typeface="Arial" panose="020B0604020202020204" pitchFamily="34" charset="0"/>
                      </a:endParaRPr>
                    </a:p>
                  </a:txBody>
                  <a:tcPr marL="44572" marR="44572" marT="0" marB="0" anchor="ctr"/>
                </a:tc>
                <a:tc>
                  <a:txBody>
                    <a:bodyPr/>
                    <a:lstStyle/>
                    <a:p>
                      <a:pPr algn="ctr" rtl="1">
                        <a:lnSpc>
                          <a:spcPct val="107000"/>
                        </a:lnSpc>
                        <a:spcAft>
                          <a:spcPts val="0"/>
                        </a:spcAft>
                      </a:pPr>
                      <a:r>
                        <a:rPr lang="ar-SA" sz="1000">
                          <a:effectLst/>
                        </a:rPr>
                        <a:t>2200</a:t>
                      </a:r>
                      <a:endParaRPr lang="en-GB" sz="700">
                        <a:effectLst/>
                        <a:latin typeface="Calibri" panose="020F0502020204030204" pitchFamily="34" charset="0"/>
                        <a:ea typeface="Calibri" panose="020F0502020204030204" pitchFamily="34" charset="0"/>
                        <a:cs typeface="Arial" panose="020B0604020202020204" pitchFamily="34" charset="0"/>
                      </a:endParaRPr>
                    </a:p>
                  </a:txBody>
                  <a:tcPr marL="44572" marR="44572" marT="0" marB="0" anchor="ctr"/>
                </a:tc>
                <a:tc>
                  <a:txBody>
                    <a:bodyPr/>
                    <a:lstStyle/>
                    <a:p>
                      <a:pPr algn="ctr" rtl="1">
                        <a:lnSpc>
                          <a:spcPct val="107000"/>
                        </a:lnSpc>
                        <a:spcAft>
                          <a:spcPts val="0"/>
                        </a:spcAft>
                      </a:pPr>
                      <a:r>
                        <a:rPr lang="ar-SA" sz="1000">
                          <a:effectLst/>
                        </a:rPr>
                        <a:t>4757</a:t>
                      </a:r>
                      <a:endParaRPr lang="en-GB" sz="700">
                        <a:effectLst/>
                        <a:latin typeface="Calibri" panose="020F0502020204030204" pitchFamily="34" charset="0"/>
                        <a:ea typeface="Calibri" panose="020F0502020204030204" pitchFamily="34" charset="0"/>
                        <a:cs typeface="Arial" panose="020B0604020202020204" pitchFamily="34" charset="0"/>
                      </a:endParaRPr>
                    </a:p>
                  </a:txBody>
                  <a:tcPr marL="44572" marR="44572" marT="0" marB="0" anchor="ctr"/>
                </a:tc>
                <a:tc>
                  <a:txBody>
                    <a:bodyPr/>
                    <a:lstStyle/>
                    <a:p>
                      <a:pPr algn="ctr" rtl="1">
                        <a:lnSpc>
                          <a:spcPct val="107000"/>
                        </a:lnSpc>
                        <a:spcAft>
                          <a:spcPts val="0"/>
                        </a:spcAft>
                      </a:pPr>
                      <a:r>
                        <a:rPr lang="ar-SA" sz="1000">
                          <a:effectLst/>
                        </a:rPr>
                        <a:t> </a:t>
                      </a:r>
                      <a:endParaRPr lang="en-GB" sz="700">
                        <a:effectLst/>
                        <a:latin typeface="Calibri" panose="020F0502020204030204" pitchFamily="34" charset="0"/>
                        <a:ea typeface="Calibri" panose="020F0502020204030204" pitchFamily="34" charset="0"/>
                        <a:cs typeface="Arial" panose="020B0604020202020204" pitchFamily="34" charset="0"/>
                      </a:endParaRPr>
                    </a:p>
                  </a:txBody>
                  <a:tcPr marL="44572" marR="44572" marT="0" marB="0" anchor="ctr"/>
                </a:tc>
                <a:extLst>
                  <a:ext uri="{0D108BD9-81ED-4DB2-BD59-A6C34878D82A}">
                    <a16:rowId xmlns:a16="http://schemas.microsoft.com/office/drawing/2014/main" val="2577980862"/>
                  </a:ext>
                </a:extLst>
              </a:tr>
              <a:tr h="283941">
                <a:tc>
                  <a:txBody>
                    <a:bodyPr/>
                    <a:lstStyle/>
                    <a:p>
                      <a:pPr algn="ctr" rtl="1">
                        <a:lnSpc>
                          <a:spcPct val="107000"/>
                        </a:lnSpc>
                        <a:spcAft>
                          <a:spcPts val="0"/>
                        </a:spcAft>
                      </a:pPr>
                      <a:r>
                        <a:rPr lang="ar-SA" sz="1000" dirty="0">
                          <a:effectLst/>
                        </a:rPr>
                        <a:t>4</a:t>
                      </a:r>
                      <a:endParaRPr lang="en-GB" sz="700" dirty="0">
                        <a:effectLst/>
                        <a:latin typeface="Calibri" panose="020F0502020204030204" pitchFamily="34" charset="0"/>
                        <a:ea typeface="Calibri" panose="020F0502020204030204" pitchFamily="34" charset="0"/>
                        <a:cs typeface="Arial" panose="020B0604020202020204" pitchFamily="34" charset="0"/>
                      </a:endParaRPr>
                    </a:p>
                  </a:txBody>
                  <a:tcPr marL="44572" marR="44572" marT="0" marB="0" anchor="ctr">
                    <a:solidFill>
                      <a:srgbClr val="368B75"/>
                    </a:solidFill>
                  </a:tcPr>
                </a:tc>
                <a:tc>
                  <a:txBody>
                    <a:bodyPr/>
                    <a:lstStyle/>
                    <a:p>
                      <a:pPr algn="ctr" rtl="1">
                        <a:lnSpc>
                          <a:spcPct val="107000"/>
                        </a:lnSpc>
                        <a:spcAft>
                          <a:spcPts val="0"/>
                        </a:spcAft>
                      </a:pPr>
                      <a:r>
                        <a:rPr lang="ar-SA" sz="1000">
                          <a:effectLst/>
                        </a:rPr>
                        <a:t>2017م</a:t>
                      </a:r>
                      <a:endParaRPr lang="en-GB" sz="700">
                        <a:effectLst/>
                        <a:latin typeface="Calibri" panose="020F0502020204030204" pitchFamily="34" charset="0"/>
                        <a:ea typeface="Calibri" panose="020F0502020204030204" pitchFamily="34" charset="0"/>
                        <a:cs typeface="Arial" panose="020B0604020202020204" pitchFamily="34" charset="0"/>
                      </a:endParaRPr>
                    </a:p>
                  </a:txBody>
                  <a:tcPr marL="44572" marR="44572" marT="0" marB="0" anchor="ctr"/>
                </a:tc>
                <a:tc>
                  <a:txBody>
                    <a:bodyPr/>
                    <a:lstStyle/>
                    <a:p>
                      <a:pPr algn="ctr" rtl="1">
                        <a:lnSpc>
                          <a:spcPct val="107000"/>
                        </a:lnSpc>
                        <a:spcAft>
                          <a:spcPts val="0"/>
                        </a:spcAft>
                      </a:pPr>
                      <a:r>
                        <a:rPr lang="ar-SA" sz="1000">
                          <a:effectLst/>
                        </a:rPr>
                        <a:t>1850</a:t>
                      </a:r>
                      <a:endParaRPr lang="en-GB" sz="700">
                        <a:effectLst/>
                        <a:latin typeface="Calibri" panose="020F0502020204030204" pitchFamily="34" charset="0"/>
                        <a:ea typeface="Calibri" panose="020F0502020204030204" pitchFamily="34" charset="0"/>
                        <a:cs typeface="Arial" panose="020B0604020202020204" pitchFamily="34" charset="0"/>
                      </a:endParaRPr>
                    </a:p>
                  </a:txBody>
                  <a:tcPr marL="44572" marR="44572" marT="0" marB="0" anchor="ctr"/>
                </a:tc>
                <a:tc>
                  <a:txBody>
                    <a:bodyPr/>
                    <a:lstStyle/>
                    <a:p>
                      <a:pPr algn="ctr" rtl="1">
                        <a:lnSpc>
                          <a:spcPct val="107000"/>
                        </a:lnSpc>
                        <a:spcAft>
                          <a:spcPts val="0"/>
                        </a:spcAft>
                      </a:pPr>
                      <a:r>
                        <a:rPr lang="ar-SA" sz="1000">
                          <a:effectLst/>
                        </a:rPr>
                        <a:t>963</a:t>
                      </a:r>
                      <a:endParaRPr lang="en-GB" sz="700">
                        <a:effectLst/>
                        <a:latin typeface="Calibri" panose="020F0502020204030204" pitchFamily="34" charset="0"/>
                        <a:ea typeface="Calibri" panose="020F0502020204030204" pitchFamily="34" charset="0"/>
                        <a:cs typeface="Arial" panose="020B0604020202020204" pitchFamily="34" charset="0"/>
                      </a:endParaRPr>
                    </a:p>
                  </a:txBody>
                  <a:tcPr marL="44572" marR="44572" marT="0" marB="0" anchor="ctr"/>
                </a:tc>
                <a:tc>
                  <a:txBody>
                    <a:bodyPr/>
                    <a:lstStyle/>
                    <a:p>
                      <a:pPr algn="ctr" rtl="1">
                        <a:lnSpc>
                          <a:spcPct val="107000"/>
                        </a:lnSpc>
                        <a:spcAft>
                          <a:spcPts val="0"/>
                        </a:spcAft>
                      </a:pPr>
                      <a:r>
                        <a:rPr lang="ar-SA" sz="1000">
                          <a:effectLst/>
                        </a:rPr>
                        <a:t>2813</a:t>
                      </a:r>
                      <a:endParaRPr lang="en-GB" sz="700">
                        <a:effectLst/>
                        <a:latin typeface="Calibri" panose="020F0502020204030204" pitchFamily="34" charset="0"/>
                        <a:ea typeface="Calibri" panose="020F0502020204030204" pitchFamily="34" charset="0"/>
                        <a:cs typeface="Arial" panose="020B0604020202020204" pitchFamily="34" charset="0"/>
                      </a:endParaRPr>
                    </a:p>
                  </a:txBody>
                  <a:tcPr marL="44572" marR="44572" marT="0" marB="0" anchor="ctr"/>
                </a:tc>
                <a:tc>
                  <a:txBody>
                    <a:bodyPr/>
                    <a:lstStyle/>
                    <a:p>
                      <a:pPr algn="ctr" rtl="1">
                        <a:lnSpc>
                          <a:spcPct val="107000"/>
                        </a:lnSpc>
                        <a:spcAft>
                          <a:spcPts val="0"/>
                        </a:spcAft>
                      </a:pPr>
                      <a:r>
                        <a:rPr lang="ar-SA" sz="1000">
                          <a:effectLst/>
                        </a:rPr>
                        <a:t> </a:t>
                      </a:r>
                      <a:endParaRPr lang="en-GB" sz="700">
                        <a:effectLst/>
                        <a:latin typeface="Calibri" panose="020F0502020204030204" pitchFamily="34" charset="0"/>
                        <a:ea typeface="Calibri" panose="020F0502020204030204" pitchFamily="34" charset="0"/>
                        <a:cs typeface="Arial" panose="020B0604020202020204" pitchFamily="34" charset="0"/>
                      </a:endParaRPr>
                    </a:p>
                  </a:txBody>
                  <a:tcPr marL="44572" marR="44572" marT="0" marB="0" anchor="ctr"/>
                </a:tc>
                <a:extLst>
                  <a:ext uri="{0D108BD9-81ED-4DB2-BD59-A6C34878D82A}">
                    <a16:rowId xmlns:a16="http://schemas.microsoft.com/office/drawing/2014/main" val="1164535113"/>
                  </a:ext>
                </a:extLst>
              </a:tr>
              <a:tr h="273211">
                <a:tc>
                  <a:txBody>
                    <a:bodyPr/>
                    <a:lstStyle/>
                    <a:p>
                      <a:pPr algn="ctr" rtl="1">
                        <a:lnSpc>
                          <a:spcPct val="107000"/>
                        </a:lnSpc>
                        <a:spcAft>
                          <a:spcPts val="0"/>
                        </a:spcAft>
                      </a:pPr>
                      <a:r>
                        <a:rPr lang="ar-SA" sz="1000" dirty="0">
                          <a:effectLst/>
                        </a:rPr>
                        <a:t>5</a:t>
                      </a:r>
                      <a:endParaRPr lang="en-GB" sz="700" dirty="0">
                        <a:effectLst/>
                        <a:latin typeface="Calibri" panose="020F0502020204030204" pitchFamily="34" charset="0"/>
                        <a:ea typeface="Calibri" panose="020F0502020204030204" pitchFamily="34" charset="0"/>
                        <a:cs typeface="Arial" panose="020B0604020202020204" pitchFamily="34" charset="0"/>
                      </a:endParaRPr>
                    </a:p>
                  </a:txBody>
                  <a:tcPr marL="44572" marR="44572" marT="0" marB="0" anchor="ctr">
                    <a:solidFill>
                      <a:srgbClr val="368B75"/>
                    </a:solidFill>
                  </a:tcPr>
                </a:tc>
                <a:tc>
                  <a:txBody>
                    <a:bodyPr/>
                    <a:lstStyle/>
                    <a:p>
                      <a:pPr algn="ctr" rtl="1">
                        <a:lnSpc>
                          <a:spcPct val="107000"/>
                        </a:lnSpc>
                        <a:spcAft>
                          <a:spcPts val="0"/>
                        </a:spcAft>
                      </a:pPr>
                      <a:r>
                        <a:rPr lang="ar-SA" sz="1000">
                          <a:effectLst/>
                        </a:rPr>
                        <a:t>2018م</a:t>
                      </a:r>
                      <a:endParaRPr lang="en-GB" sz="700">
                        <a:effectLst/>
                        <a:latin typeface="Calibri" panose="020F0502020204030204" pitchFamily="34" charset="0"/>
                        <a:ea typeface="Calibri" panose="020F0502020204030204" pitchFamily="34" charset="0"/>
                        <a:cs typeface="Arial" panose="020B0604020202020204" pitchFamily="34" charset="0"/>
                      </a:endParaRPr>
                    </a:p>
                  </a:txBody>
                  <a:tcPr marL="44572" marR="44572" marT="0" marB="0" anchor="ctr"/>
                </a:tc>
                <a:tc>
                  <a:txBody>
                    <a:bodyPr/>
                    <a:lstStyle/>
                    <a:p>
                      <a:pPr algn="ctr" rtl="1">
                        <a:lnSpc>
                          <a:spcPct val="107000"/>
                        </a:lnSpc>
                        <a:spcAft>
                          <a:spcPts val="0"/>
                        </a:spcAft>
                      </a:pPr>
                      <a:r>
                        <a:rPr lang="ar-SA" sz="1000">
                          <a:effectLst/>
                        </a:rPr>
                        <a:t>3048</a:t>
                      </a:r>
                      <a:endParaRPr lang="en-GB" sz="700">
                        <a:effectLst/>
                        <a:latin typeface="Calibri" panose="020F0502020204030204" pitchFamily="34" charset="0"/>
                        <a:ea typeface="Calibri" panose="020F0502020204030204" pitchFamily="34" charset="0"/>
                        <a:cs typeface="Arial" panose="020B0604020202020204" pitchFamily="34" charset="0"/>
                      </a:endParaRPr>
                    </a:p>
                  </a:txBody>
                  <a:tcPr marL="44572" marR="44572" marT="0" marB="0" anchor="ctr"/>
                </a:tc>
                <a:tc>
                  <a:txBody>
                    <a:bodyPr/>
                    <a:lstStyle/>
                    <a:p>
                      <a:pPr algn="ctr" rtl="1">
                        <a:lnSpc>
                          <a:spcPct val="107000"/>
                        </a:lnSpc>
                        <a:spcAft>
                          <a:spcPts val="0"/>
                        </a:spcAft>
                      </a:pPr>
                      <a:r>
                        <a:rPr lang="ar-SA" sz="1000">
                          <a:effectLst/>
                        </a:rPr>
                        <a:t>2729</a:t>
                      </a:r>
                      <a:endParaRPr lang="en-GB" sz="700">
                        <a:effectLst/>
                        <a:latin typeface="Calibri" panose="020F0502020204030204" pitchFamily="34" charset="0"/>
                        <a:ea typeface="Calibri" panose="020F0502020204030204" pitchFamily="34" charset="0"/>
                        <a:cs typeface="Arial" panose="020B0604020202020204" pitchFamily="34" charset="0"/>
                      </a:endParaRPr>
                    </a:p>
                  </a:txBody>
                  <a:tcPr marL="44572" marR="44572" marT="0" marB="0" anchor="ctr"/>
                </a:tc>
                <a:tc>
                  <a:txBody>
                    <a:bodyPr/>
                    <a:lstStyle/>
                    <a:p>
                      <a:pPr algn="ctr" rtl="1">
                        <a:lnSpc>
                          <a:spcPct val="107000"/>
                        </a:lnSpc>
                        <a:spcAft>
                          <a:spcPts val="0"/>
                        </a:spcAft>
                      </a:pPr>
                      <a:r>
                        <a:rPr lang="ar-SA" sz="1000">
                          <a:effectLst/>
                        </a:rPr>
                        <a:t>5777</a:t>
                      </a:r>
                      <a:endParaRPr lang="en-GB" sz="700">
                        <a:effectLst/>
                        <a:latin typeface="Calibri" panose="020F0502020204030204" pitchFamily="34" charset="0"/>
                        <a:ea typeface="Calibri" panose="020F0502020204030204" pitchFamily="34" charset="0"/>
                        <a:cs typeface="Arial" panose="020B0604020202020204" pitchFamily="34" charset="0"/>
                      </a:endParaRPr>
                    </a:p>
                  </a:txBody>
                  <a:tcPr marL="44572" marR="44572" marT="0" marB="0" anchor="ctr"/>
                </a:tc>
                <a:tc>
                  <a:txBody>
                    <a:bodyPr/>
                    <a:lstStyle/>
                    <a:p>
                      <a:pPr algn="ctr" rtl="1">
                        <a:lnSpc>
                          <a:spcPct val="107000"/>
                        </a:lnSpc>
                        <a:spcAft>
                          <a:spcPts val="0"/>
                        </a:spcAft>
                      </a:pPr>
                      <a:r>
                        <a:rPr lang="ar-SA" sz="1000">
                          <a:effectLst/>
                        </a:rPr>
                        <a:t> </a:t>
                      </a:r>
                      <a:endParaRPr lang="en-GB" sz="700">
                        <a:effectLst/>
                        <a:latin typeface="Calibri" panose="020F0502020204030204" pitchFamily="34" charset="0"/>
                        <a:ea typeface="Calibri" panose="020F0502020204030204" pitchFamily="34" charset="0"/>
                        <a:cs typeface="Arial" panose="020B0604020202020204" pitchFamily="34" charset="0"/>
                      </a:endParaRPr>
                    </a:p>
                  </a:txBody>
                  <a:tcPr marL="44572" marR="44572" marT="0" marB="0" anchor="ctr"/>
                </a:tc>
                <a:extLst>
                  <a:ext uri="{0D108BD9-81ED-4DB2-BD59-A6C34878D82A}">
                    <a16:rowId xmlns:a16="http://schemas.microsoft.com/office/drawing/2014/main" val="3302892832"/>
                  </a:ext>
                </a:extLst>
              </a:tr>
              <a:tr h="273211">
                <a:tc>
                  <a:txBody>
                    <a:bodyPr/>
                    <a:lstStyle/>
                    <a:p>
                      <a:pPr algn="ctr" rtl="1">
                        <a:lnSpc>
                          <a:spcPct val="107000"/>
                        </a:lnSpc>
                        <a:spcAft>
                          <a:spcPts val="0"/>
                        </a:spcAft>
                      </a:pPr>
                      <a:r>
                        <a:rPr lang="ar-SA" sz="1000" dirty="0">
                          <a:effectLst/>
                        </a:rPr>
                        <a:t>6</a:t>
                      </a:r>
                      <a:endParaRPr lang="en-GB" sz="700" dirty="0">
                        <a:effectLst/>
                        <a:latin typeface="Calibri" panose="020F0502020204030204" pitchFamily="34" charset="0"/>
                        <a:ea typeface="Calibri" panose="020F0502020204030204" pitchFamily="34" charset="0"/>
                        <a:cs typeface="Arial" panose="020B0604020202020204" pitchFamily="34" charset="0"/>
                      </a:endParaRPr>
                    </a:p>
                  </a:txBody>
                  <a:tcPr marL="44572" marR="44572" marT="0" marB="0" anchor="ctr">
                    <a:solidFill>
                      <a:srgbClr val="368B75"/>
                    </a:solidFill>
                  </a:tcPr>
                </a:tc>
                <a:tc>
                  <a:txBody>
                    <a:bodyPr/>
                    <a:lstStyle/>
                    <a:p>
                      <a:pPr algn="ctr" rtl="1">
                        <a:lnSpc>
                          <a:spcPct val="107000"/>
                        </a:lnSpc>
                        <a:spcAft>
                          <a:spcPts val="0"/>
                        </a:spcAft>
                      </a:pPr>
                      <a:r>
                        <a:rPr lang="ar-SA" sz="1000">
                          <a:effectLst/>
                        </a:rPr>
                        <a:t>2019م</a:t>
                      </a:r>
                      <a:endParaRPr lang="en-GB" sz="700">
                        <a:effectLst/>
                        <a:latin typeface="Calibri" panose="020F0502020204030204" pitchFamily="34" charset="0"/>
                        <a:ea typeface="Calibri" panose="020F0502020204030204" pitchFamily="34" charset="0"/>
                        <a:cs typeface="Arial" panose="020B0604020202020204" pitchFamily="34" charset="0"/>
                      </a:endParaRPr>
                    </a:p>
                  </a:txBody>
                  <a:tcPr marL="44572" marR="44572" marT="0" marB="0" anchor="ctr"/>
                </a:tc>
                <a:tc>
                  <a:txBody>
                    <a:bodyPr/>
                    <a:lstStyle/>
                    <a:p>
                      <a:pPr algn="ctr" rtl="1">
                        <a:lnSpc>
                          <a:spcPct val="107000"/>
                        </a:lnSpc>
                        <a:spcAft>
                          <a:spcPts val="0"/>
                        </a:spcAft>
                      </a:pPr>
                      <a:r>
                        <a:rPr lang="ar-SA" sz="1000">
                          <a:effectLst/>
                        </a:rPr>
                        <a:t>2026</a:t>
                      </a:r>
                      <a:endParaRPr lang="en-GB" sz="700">
                        <a:effectLst/>
                        <a:latin typeface="Calibri" panose="020F0502020204030204" pitchFamily="34" charset="0"/>
                        <a:ea typeface="Calibri" panose="020F0502020204030204" pitchFamily="34" charset="0"/>
                        <a:cs typeface="Arial" panose="020B0604020202020204" pitchFamily="34" charset="0"/>
                      </a:endParaRPr>
                    </a:p>
                  </a:txBody>
                  <a:tcPr marL="44572" marR="44572" marT="0" marB="0" anchor="ctr"/>
                </a:tc>
                <a:tc>
                  <a:txBody>
                    <a:bodyPr/>
                    <a:lstStyle/>
                    <a:p>
                      <a:pPr algn="ctr" rtl="1">
                        <a:lnSpc>
                          <a:spcPct val="107000"/>
                        </a:lnSpc>
                        <a:spcAft>
                          <a:spcPts val="0"/>
                        </a:spcAft>
                      </a:pPr>
                      <a:r>
                        <a:rPr lang="ar-SA" sz="1000">
                          <a:effectLst/>
                        </a:rPr>
                        <a:t>2850</a:t>
                      </a:r>
                      <a:endParaRPr lang="en-GB" sz="700">
                        <a:effectLst/>
                        <a:latin typeface="Calibri" panose="020F0502020204030204" pitchFamily="34" charset="0"/>
                        <a:ea typeface="Calibri" panose="020F0502020204030204" pitchFamily="34" charset="0"/>
                        <a:cs typeface="Arial" panose="020B0604020202020204" pitchFamily="34" charset="0"/>
                      </a:endParaRPr>
                    </a:p>
                  </a:txBody>
                  <a:tcPr marL="44572" marR="44572" marT="0" marB="0" anchor="ctr"/>
                </a:tc>
                <a:tc>
                  <a:txBody>
                    <a:bodyPr/>
                    <a:lstStyle/>
                    <a:p>
                      <a:pPr algn="ctr" rtl="1">
                        <a:lnSpc>
                          <a:spcPct val="107000"/>
                        </a:lnSpc>
                        <a:spcAft>
                          <a:spcPts val="0"/>
                        </a:spcAft>
                      </a:pPr>
                      <a:r>
                        <a:rPr lang="ar-SA" sz="1000">
                          <a:effectLst/>
                        </a:rPr>
                        <a:t>4876</a:t>
                      </a:r>
                      <a:endParaRPr lang="en-GB" sz="700">
                        <a:effectLst/>
                        <a:latin typeface="Calibri" panose="020F0502020204030204" pitchFamily="34" charset="0"/>
                        <a:ea typeface="Calibri" panose="020F0502020204030204" pitchFamily="34" charset="0"/>
                        <a:cs typeface="Arial" panose="020B0604020202020204" pitchFamily="34" charset="0"/>
                      </a:endParaRPr>
                    </a:p>
                  </a:txBody>
                  <a:tcPr marL="44572" marR="44572" marT="0" marB="0" anchor="ctr"/>
                </a:tc>
                <a:tc>
                  <a:txBody>
                    <a:bodyPr/>
                    <a:lstStyle/>
                    <a:p>
                      <a:pPr algn="ctr" rtl="1">
                        <a:lnSpc>
                          <a:spcPct val="107000"/>
                        </a:lnSpc>
                        <a:spcAft>
                          <a:spcPts val="0"/>
                        </a:spcAft>
                      </a:pPr>
                      <a:r>
                        <a:rPr lang="ar-SA" sz="1000">
                          <a:effectLst/>
                        </a:rPr>
                        <a:t> </a:t>
                      </a:r>
                      <a:endParaRPr lang="en-GB" sz="700">
                        <a:effectLst/>
                        <a:latin typeface="Calibri" panose="020F0502020204030204" pitchFamily="34" charset="0"/>
                        <a:ea typeface="Calibri" panose="020F0502020204030204" pitchFamily="34" charset="0"/>
                        <a:cs typeface="Arial" panose="020B0604020202020204" pitchFamily="34" charset="0"/>
                      </a:endParaRPr>
                    </a:p>
                  </a:txBody>
                  <a:tcPr marL="44572" marR="44572" marT="0" marB="0" anchor="ctr"/>
                </a:tc>
                <a:extLst>
                  <a:ext uri="{0D108BD9-81ED-4DB2-BD59-A6C34878D82A}">
                    <a16:rowId xmlns:a16="http://schemas.microsoft.com/office/drawing/2014/main" val="3406017023"/>
                  </a:ext>
                </a:extLst>
              </a:tr>
              <a:tr h="273211">
                <a:tc>
                  <a:txBody>
                    <a:bodyPr/>
                    <a:lstStyle/>
                    <a:p>
                      <a:pPr algn="ctr" rtl="1">
                        <a:lnSpc>
                          <a:spcPct val="107000"/>
                        </a:lnSpc>
                        <a:spcAft>
                          <a:spcPts val="0"/>
                        </a:spcAft>
                      </a:pPr>
                      <a:r>
                        <a:rPr lang="ar-SA" sz="1000" dirty="0">
                          <a:effectLst/>
                        </a:rPr>
                        <a:t>7</a:t>
                      </a:r>
                      <a:endParaRPr lang="en-GB" sz="700" dirty="0">
                        <a:effectLst/>
                        <a:latin typeface="Calibri" panose="020F0502020204030204" pitchFamily="34" charset="0"/>
                        <a:ea typeface="Calibri" panose="020F0502020204030204" pitchFamily="34" charset="0"/>
                        <a:cs typeface="Arial" panose="020B0604020202020204" pitchFamily="34" charset="0"/>
                      </a:endParaRPr>
                    </a:p>
                  </a:txBody>
                  <a:tcPr marL="44572" marR="44572" marT="0" marB="0" anchor="ctr">
                    <a:solidFill>
                      <a:srgbClr val="368B75"/>
                    </a:solidFill>
                  </a:tcPr>
                </a:tc>
                <a:tc>
                  <a:txBody>
                    <a:bodyPr/>
                    <a:lstStyle/>
                    <a:p>
                      <a:pPr algn="ctr" rtl="1">
                        <a:lnSpc>
                          <a:spcPct val="107000"/>
                        </a:lnSpc>
                        <a:spcAft>
                          <a:spcPts val="0"/>
                        </a:spcAft>
                      </a:pPr>
                      <a:r>
                        <a:rPr lang="ar-SA" sz="1000">
                          <a:effectLst/>
                        </a:rPr>
                        <a:t>2020م</a:t>
                      </a:r>
                      <a:endParaRPr lang="en-GB" sz="700">
                        <a:effectLst/>
                        <a:latin typeface="Calibri" panose="020F0502020204030204" pitchFamily="34" charset="0"/>
                        <a:ea typeface="Calibri" panose="020F0502020204030204" pitchFamily="34" charset="0"/>
                        <a:cs typeface="Arial" panose="020B0604020202020204" pitchFamily="34" charset="0"/>
                      </a:endParaRPr>
                    </a:p>
                  </a:txBody>
                  <a:tcPr marL="44572" marR="44572" marT="0" marB="0" anchor="ctr"/>
                </a:tc>
                <a:tc>
                  <a:txBody>
                    <a:bodyPr/>
                    <a:lstStyle/>
                    <a:p>
                      <a:pPr algn="ctr" rtl="1">
                        <a:lnSpc>
                          <a:spcPct val="107000"/>
                        </a:lnSpc>
                        <a:spcAft>
                          <a:spcPts val="0"/>
                        </a:spcAft>
                      </a:pPr>
                      <a:r>
                        <a:rPr lang="ar-SA" sz="1000">
                          <a:effectLst/>
                        </a:rPr>
                        <a:t>703</a:t>
                      </a:r>
                      <a:endParaRPr lang="en-GB" sz="700">
                        <a:effectLst/>
                        <a:latin typeface="Calibri" panose="020F0502020204030204" pitchFamily="34" charset="0"/>
                        <a:ea typeface="Calibri" panose="020F0502020204030204" pitchFamily="34" charset="0"/>
                        <a:cs typeface="Arial" panose="020B0604020202020204" pitchFamily="34" charset="0"/>
                      </a:endParaRPr>
                    </a:p>
                  </a:txBody>
                  <a:tcPr marL="44572" marR="44572" marT="0" marB="0" anchor="ctr"/>
                </a:tc>
                <a:tc>
                  <a:txBody>
                    <a:bodyPr/>
                    <a:lstStyle/>
                    <a:p>
                      <a:pPr algn="ctr" rtl="1">
                        <a:lnSpc>
                          <a:spcPct val="107000"/>
                        </a:lnSpc>
                        <a:spcAft>
                          <a:spcPts val="0"/>
                        </a:spcAft>
                      </a:pPr>
                      <a:r>
                        <a:rPr lang="ar-SA" sz="1000">
                          <a:effectLst/>
                        </a:rPr>
                        <a:t>1049</a:t>
                      </a:r>
                      <a:endParaRPr lang="en-GB" sz="700">
                        <a:effectLst/>
                        <a:latin typeface="Calibri" panose="020F0502020204030204" pitchFamily="34" charset="0"/>
                        <a:ea typeface="Calibri" panose="020F0502020204030204" pitchFamily="34" charset="0"/>
                        <a:cs typeface="Arial" panose="020B0604020202020204" pitchFamily="34" charset="0"/>
                      </a:endParaRPr>
                    </a:p>
                  </a:txBody>
                  <a:tcPr marL="44572" marR="44572" marT="0" marB="0" anchor="ctr"/>
                </a:tc>
                <a:tc>
                  <a:txBody>
                    <a:bodyPr/>
                    <a:lstStyle/>
                    <a:p>
                      <a:pPr algn="ctr" rtl="1">
                        <a:lnSpc>
                          <a:spcPct val="107000"/>
                        </a:lnSpc>
                        <a:spcAft>
                          <a:spcPts val="0"/>
                        </a:spcAft>
                      </a:pPr>
                      <a:r>
                        <a:rPr lang="ar-SA" sz="1000">
                          <a:effectLst/>
                        </a:rPr>
                        <a:t>1752</a:t>
                      </a:r>
                      <a:endParaRPr lang="en-GB" sz="700">
                        <a:effectLst/>
                        <a:latin typeface="Calibri" panose="020F0502020204030204" pitchFamily="34" charset="0"/>
                        <a:ea typeface="Calibri" panose="020F0502020204030204" pitchFamily="34" charset="0"/>
                        <a:cs typeface="Arial" panose="020B0604020202020204" pitchFamily="34" charset="0"/>
                      </a:endParaRPr>
                    </a:p>
                  </a:txBody>
                  <a:tcPr marL="44572" marR="44572" marT="0" marB="0" anchor="ctr"/>
                </a:tc>
                <a:tc>
                  <a:txBody>
                    <a:bodyPr/>
                    <a:lstStyle/>
                    <a:p>
                      <a:pPr algn="ctr" rtl="1">
                        <a:lnSpc>
                          <a:spcPct val="107000"/>
                        </a:lnSpc>
                        <a:spcAft>
                          <a:spcPts val="0"/>
                        </a:spcAft>
                      </a:pPr>
                      <a:r>
                        <a:rPr lang="ar-SA" sz="1000">
                          <a:effectLst/>
                        </a:rPr>
                        <a:t> </a:t>
                      </a:r>
                      <a:endParaRPr lang="en-GB" sz="700">
                        <a:effectLst/>
                        <a:latin typeface="Calibri" panose="020F0502020204030204" pitchFamily="34" charset="0"/>
                        <a:ea typeface="Calibri" panose="020F0502020204030204" pitchFamily="34" charset="0"/>
                        <a:cs typeface="Arial" panose="020B0604020202020204" pitchFamily="34" charset="0"/>
                      </a:endParaRPr>
                    </a:p>
                  </a:txBody>
                  <a:tcPr marL="44572" marR="44572" marT="0" marB="0" anchor="ctr"/>
                </a:tc>
                <a:extLst>
                  <a:ext uri="{0D108BD9-81ED-4DB2-BD59-A6C34878D82A}">
                    <a16:rowId xmlns:a16="http://schemas.microsoft.com/office/drawing/2014/main" val="3162441978"/>
                  </a:ext>
                </a:extLst>
              </a:tr>
              <a:tr h="273211">
                <a:tc>
                  <a:txBody>
                    <a:bodyPr/>
                    <a:lstStyle/>
                    <a:p>
                      <a:pPr algn="ctr" rtl="1">
                        <a:lnSpc>
                          <a:spcPct val="107000"/>
                        </a:lnSpc>
                        <a:spcAft>
                          <a:spcPts val="0"/>
                        </a:spcAft>
                      </a:pPr>
                      <a:r>
                        <a:rPr lang="ar-SA" sz="1000" dirty="0">
                          <a:effectLst/>
                        </a:rPr>
                        <a:t>8</a:t>
                      </a:r>
                      <a:endParaRPr lang="en-GB" sz="700" dirty="0">
                        <a:effectLst/>
                        <a:latin typeface="Calibri" panose="020F0502020204030204" pitchFamily="34" charset="0"/>
                        <a:ea typeface="Calibri" panose="020F0502020204030204" pitchFamily="34" charset="0"/>
                        <a:cs typeface="Arial" panose="020B0604020202020204" pitchFamily="34" charset="0"/>
                      </a:endParaRPr>
                    </a:p>
                  </a:txBody>
                  <a:tcPr marL="44572" marR="44572" marT="0" marB="0" anchor="ctr">
                    <a:solidFill>
                      <a:srgbClr val="368B75"/>
                    </a:solidFill>
                  </a:tcPr>
                </a:tc>
                <a:tc>
                  <a:txBody>
                    <a:bodyPr/>
                    <a:lstStyle/>
                    <a:p>
                      <a:pPr algn="ctr" rtl="1">
                        <a:lnSpc>
                          <a:spcPct val="107000"/>
                        </a:lnSpc>
                        <a:spcAft>
                          <a:spcPts val="0"/>
                        </a:spcAft>
                      </a:pPr>
                      <a:r>
                        <a:rPr lang="ar-SA" sz="1000">
                          <a:effectLst/>
                        </a:rPr>
                        <a:t>2021م</a:t>
                      </a:r>
                      <a:endParaRPr lang="en-GB" sz="700">
                        <a:effectLst/>
                        <a:latin typeface="Calibri" panose="020F0502020204030204" pitchFamily="34" charset="0"/>
                        <a:ea typeface="Calibri" panose="020F0502020204030204" pitchFamily="34" charset="0"/>
                        <a:cs typeface="Arial" panose="020B0604020202020204" pitchFamily="34" charset="0"/>
                      </a:endParaRPr>
                    </a:p>
                  </a:txBody>
                  <a:tcPr marL="44572" marR="44572" marT="0" marB="0" anchor="ctr"/>
                </a:tc>
                <a:tc>
                  <a:txBody>
                    <a:bodyPr/>
                    <a:lstStyle/>
                    <a:p>
                      <a:pPr algn="ctr" rtl="1">
                        <a:lnSpc>
                          <a:spcPct val="107000"/>
                        </a:lnSpc>
                        <a:spcAft>
                          <a:spcPts val="0"/>
                        </a:spcAft>
                      </a:pPr>
                      <a:r>
                        <a:rPr lang="ar-SA" sz="1000">
                          <a:effectLst/>
                        </a:rPr>
                        <a:t>1631</a:t>
                      </a:r>
                      <a:endParaRPr lang="en-GB" sz="700">
                        <a:effectLst/>
                        <a:latin typeface="Calibri" panose="020F0502020204030204" pitchFamily="34" charset="0"/>
                        <a:ea typeface="Calibri" panose="020F0502020204030204" pitchFamily="34" charset="0"/>
                        <a:cs typeface="Arial" panose="020B0604020202020204" pitchFamily="34" charset="0"/>
                      </a:endParaRPr>
                    </a:p>
                  </a:txBody>
                  <a:tcPr marL="44572" marR="44572" marT="0" marB="0" anchor="ctr"/>
                </a:tc>
                <a:tc>
                  <a:txBody>
                    <a:bodyPr/>
                    <a:lstStyle/>
                    <a:p>
                      <a:pPr algn="ctr" rtl="1">
                        <a:lnSpc>
                          <a:spcPct val="107000"/>
                        </a:lnSpc>
                        <a:spcAft>
                          <a:spcPts val="0"/>
                        </a:spcAft>
                      </a:pPr>
                      <a:r>
                        <a:rPr lang="ar-SA" sz="1000">
                          <a:effectLst/>
                        </a:rPr>
                        <a:t>3702</a:t>
                      </a:r>
                      <a:endParaRPr lang="en-GB" sz="700">
                        <a:effectLst/>
                        <a:latin typeface="Calibri" panose="020F0502020204030204" pitchFamily="34" charset="0"/>
                        <a:ea typeface="Calibri" panose="020F0502020204030204" pitchFamily="34" charset="0"/>
                        <a:cs typeface="Arial" panose="020B0604020202020204" pitchFamily="34" charset="0"/>
                      </a:endParaRPr>
                    </a:p>
                  </a:txBody>
                  <a:tcPr marL="44572" marR="44572" marT="0" marB="0" anchor="ctr"/>
                </a:tc>
                <a:tc>
                  <a:txBody>
                    <a:bodyPr/>
                    <a:lstStyle/>
                    <a:p>
                      <a:pPr algn="ctr" rtl="1">
                        <a:lnSpc>
                          <a:spcPct val="107000"/>
                        </a:lnSpc>
                        <a:spcAft>
                          <a:spcPts val="0"/>
                        </a:spcAft>
                      </a:pPr>
                      <a:r>
                        <a:rPr lang="ar-SA" sz="1000">
                          <a:effectLst/>
                        </a:rPr>
                        <a:t>5333</a:t>
                      </a:r>
                      <a:endParaRPr lang="en-GB" sz="700">
                        <a:effectLst/>
                        <a:latin typeface="Calibri" panose="020F0502020204030204" pitchFamily="34" charset="0"/>
                        <a:ea typeface="Calibri" panose="020F0502020204030204" pitchFamily="34" charset="0"/>
                        <a:cs typeface="Arial" panose="020B0604020202020204" pitchFamily="34" charset="0"/>
                      </a:endParaRPr>
                    </a:p>
                  </a:txBody>
                  <a:tcPr marL="44572" marR="44572" marT="0" marB="0" anchor="ctr"/>
                </a:tc>
                <a:tc>
                  <a:txBody>
                    <a:bodyPr/>
                    <a:lstStyle/>
                    <a:p>
                      <a:pPr algn="ctr" rtl="1">
                        <a:lnSpc>
                          <a:spcPct val="107000"/>
                        </a:lnSpc>
                        <a:spcAft>
                          <a:spcPts val="0"/>
                        </a:spcAft>
                      </a:pPr>
                      <a:r>
                        <a:rPr lang="ar-SA" sz="1000">
                          <a:effectLst/>
                        </a:rPr>
                        <a:t> </a:t>
                      </a:r>
                      <a:endParaRPr lang="en-GB" sz="700">
                        <a:effectLst/>
                        <a:latin typeface="Calibri" panose="020F0502020204030204" pitchFamily="34" charset="0"/>
                        <a:ea typeface="Calibri" panose="020F0502020204030204" pitchFamily="34" charset="0"/>
                        <a:cs typeface="Arial" panose="020B0604020202020204" pitchFamily="34" charset="0"/>
                      </a:endParaRPr>
                    </a:p>
                  </a:txBody>
                  <a:tcPr marL="44572" marR="44572" marT="0" marB="0" anchor="ctr"/>
                </a:tc>
                <a:extLst>
                  <a:ext uri="{0D108BD9-81ED-4DB2-BD59-A6C34878D82A}">
                    <a16:rowId xmlns:a16="http://schemas.microsoft.com/office/drawing/2014/main" val="2291310188"/>
                  </a:ext>
                </a:extLst>
              </a:tr>
              <a:tr h="273211">
                <a:tc>
                  <a:txBody>
                    <a:bodyPr/>
                    <a:lstStyle/>
                    <a:p>
                      <a:pPr algn="ctr" rtl="1">
                        <a:lnSpc>
                          <a:spcPct val="107000"/>
                        </a:lnSpc>
                        <a:spcAft>
                          <a:spcPts val="0"/>
                        </a:spcAft>
                      </a:pPr>
                      <a:r>
                        <a:rPr lang="ar-SA" sz="1000" dirty="0">
                          <a:effectLst/>
                        </a:rPr>
                        <a:t>9</a:t>
                      </a:r>
                      <a:endParaRPr lang="en-GB" sz="700" dirty="0">
                        <a:effectLst/>
                        <a:latin typeface="Calibri" panose="020F0502020204030204" pitchFamily="34" charset="0"/>
                        <a:ea typeface="Calibri" panose="020F0502020204030204" pitchFamily="34" charset="0"/>
                        <a:cs typeface="Arial" panose="020B0604020202020204" pitchFamily="34" charset="0"/>
                      </a:endParaRPr>
                    </a:p>
                  </a:txBody>
                  <a:tcPr marL="44572" marR="44572" marT="0" marB="0" anchor="ctr">
                    <a:solidFill>
                      <a:srgbClr val="368B75"/>
                    </a:solidFill>
                  </a:tcPr>
                </a:tc>
                <a:tc>
                  <a:txBody>
                    <a:bodyPr/>
                    <a:lstStyle/>
                    <a:p>
                      <a:pPr algn="ctr" rtl="1">
                        <a:lnSpc>
                          <a:spcPct val="107000"/>
                        </a:lnSpc>
                        <a:spcAft>
                          <a:spcPts val="0"/>
                        </a:spcAft>
                      </a:pPr>
                      <a:r>
                        <a:rPr lang="ar-SA" sz="1000">
                          <a:effectLst/>
                        </a:rPr>
                        <a:t>2022م</a:t>
                      </a:r>
                      <a:endParaRPr lang="en-GB" sz="700">
                        <a:effectLst/>
                        <a:latin typeface="Calibri" panose="020F0502020204030204" pitchFamily="34" charset="0"/>
                        <a:ea typeface="Calibri" panose="020F0502020204030204" pitchFamily="34" charset="0"/>
                        <a:cs typeface="Arial" panose="020B0604020202020204" pitchFamily="34" charset="0"/>
                      </a:endParaRPr>
                    </a:p>
                  </a:txBody>
                  <a:tcPr marL="44572" marR="44572" marT="0" marB="0" anchor="ctr"/>
                </a:tc>
                <a:tc>
                  <a:txBody>
                    <a:bodyPr/>
                    <a:lstStyle/>
                    <a:p>
                      <a:pPr algn="ctr" rtl="1">
                        <a:lnSpc>
                          <a:spcPct val="107000"/>
                        </a:lnSpc>
                        <a:spcAft>
                          <a:spcPts val="0"/>
                        </a:spcAft>
                      </a:pPr>
                      <a:r>
                        <a:rPr lang="ar-SA" sz="1000">
                          <a:effectLst/>
                        </a:rPr>
                        <a:t>1014</a:t>
                      </a:r>
                      <a:endParaRPr lang="en-GB" sz="700">
                        <a:effectLst/>
                        <a:latin typeface="Calibri" panose="020F0502020204030204" pitchFamily="34" charset="0"/>
                        <a:ea typeface="Calibri" panose="020F0502020204030204" pitchFamily="34" charset="0"/>
                        <a:cs typeface="Arial" panose="020B0604020202020204" pitchFamily="34" charset="0"/>
                      </a:endParaRPr>
                    </a:p>
                  </a:txBody>
                  <a:tcPr marL="44572" marR="44572" marT="0" marB="0" anchor="ctr"/>
                </a:tc>
                <a:tc>
                  <a:txBody>
                    <a:bodyPr/>
                    <a:lstStyle/>
                    <a:p>
                      <a:pPr algn="ctr" rtl="1">
                        <a:lnSpc>
                          <a:spcPct val="107000"/>
                        </a:lnSpc>
                        <a:spcAft>
                          <a:spcPts val="0"/>
                        </a:spcAft>
                      </a:pPr>
                      <a:r>
                        <a:rPr lang="ar-SA" sz="1000">
                          <a:effectLst/>
                        </a:rPr>
                        <a:t>1429</a:t>
                      </a:r>
                      <a:endParaRPr lang="en-GB" sz="700">
                        <a:effectLst/>
                        <a:latin typeface="Calibri" panose="020F0502020204030204" pitchFamily="34" charset="0"/>
                        <a:ea typeface="Calibri" panose="020F0502020204030204" pitchFamily="34" charset="0"/>
                        <a:cs typeface="Arial" panose="020B0604020202020204" pitchFamily="34" charset="0"/>
                      </a:endParaRPr>
                    </a:p>
                  </a:txBody>
                  <a:tcPr marL="44572" marR="44572" marT="0" marB="0" anchor="ctr"/>
                </a:tc>
                <a:tc>
                  <a:txBody>
                    <a:bodyPr/>
                    <a:lstStyle/>
                    <a:p>
                      <a:pPr algn="ctr" rtl="1">
                        <a:lnSpc>
                          <a:spcPct val="107000"/>
                        </a:lnSpc>
                        <a:spcAft>
                          <a:spcPts val="0"/>
                        </a:spcAft>
                      </a:pPr>
                      <a:r>
                        <a:rPr lang="ar-SA" sz="1000">
                          <a:effectLst/>
                        </a:rPr>
                        <a:t>2443</a:t>
                      </a:r>
                      <a:endParaRPr lang="en-GB" sz="700">
                        <a:effectLst/>
                        <a:latin typeface="Calibri" panose="020F0502020204030204" pitchFamily="34" charset="0"/>
                        <a:ea typeface="Calibri" panose="020F0502020204030204" pitchFamily="34" charset="0"/>
                        <a:cs typeface="Arial" panose="020B0604020202020204" pitchFamily="34" charset="0"/>
                      </a:endParaRPr>
                    </a:p>
                  </a:txBody>
                  <a:tcPr marL="44572" marR="44572" marT="0" marB="0" anchor="ctr"/>
                </a:tc>
                <a:tc>
                  <a:txBody>
                    <a:bodyPr/>
                    <a:lstStyle/>
                    <a:p>
                      <a:pPr algn="ctr" rtl="1">
                        <a:lnSpc>
                          <a:spcPct val="107000"/>
                        </a:lnSpc>
                        <a:spcAft>
                          <a:spcPts val="0"/>
                        </a:spcAft>
                      </a:pPr>
                      <a:r>
                        <a:rPr lang="ar-SA" sz="1000">
                          <a:effectLst/>
                        </a:rPr>
                        <a:t> </a:t>
                      </a:r>
                      <a:endParaRPr lang="en-GB" sz="700">
                        <a:effectLst/>
                        <a:latin typeface="Calibri" panose="020F0502020204030204" pitchFamily="34" charset="0"/>
                        <a:ea typeface="Calibri" panose="020F0502020204030204" pitchFamily="34" charset="0"/>
                        <a:cs typeface="Arial" panose="020B0604020202020204" pitchFamily="34" charset="0"/>
                      </a:endParaRPr>
                    </a:p>
                  </a:txBody>
                  <a:tcPr marL="44572" marR="44572" marT="0" marB="0" anchor="ctr"/>
                </a:tc>
                <a:extLst>
                  <a:ext uri="{0D108BD9-81ED-4DB2-BD59-A6C34878D82A}">
                    <a16:rowId xmlns:a16="http://schemas.microsoft.com/office/drawing/2014/main" val="3437569579"/>
                  </a:ext>
                </a:extLst>
              </a:tr>
              <a:tr h="169581">
                <a:tc rowSpan="2">
                  <a:txBody>
                    <a:bodyPr/>
                    <a:lstStyle/>
                    <a:p>
                      <a:pPr algn="ctr" rtl="1">
                        <a:lnSpc>
                          <a:spcPct val="107000"/>
                        </a:lnSpc>
                        <a:spcAft>
                          <a:spcPts val="0"/>
                        </a:spcAft>
                      </a:pPr>
                      <a:r>
                        <a:rPr lang="ar-SA" sz="1000" dirty="0">
                          <a:effectLst/>
                        </a:rPr>
                        <a:t>10</a:t>
                      </a:r>
                      <a:endParaRPr lang="en-GB" sz="700" dirty="0">
                        <a:effectLst/>
                        <a:latin typeface="Calibri" panose="020F0502020204030204" pitchFamily="34" charset="0"/>
                        <a:ea typeface="Calibri" panose="020F0502020204030204" pitchFamily="34" charset="0"/>
                        <a:cs typeface="Arial" panose="020B0604020202020204" pitchFamily="34" charset="0"/>
                      </a:endParaRPr>
                    </a:p>
                  </a:txBody>
                  <a:tcPr marL="44572" marR="44572" marT="0" marB="0" anchor="ctr">
                    <a:solidFill>
                      <a:srgbClr val="368B75"/>
                    </a:solidFill>
                  </a:tcPr>
                </a:tc>
                <a:tc rowSpan="2">
                  <a:txBody>
                    <a:bodyPr/>
                    <a:lstStyle/>
                    <a:p>
                      <a:pPr algn="ctr" rtl="1">
                        <a:lnSpc>
                          <a:spcPct val="107000"/>
                        </a:lnSpc>
                        <a:spcAft>
                          <a:spcPts val="0"/>
                        </a:spcAft>
                      </a:pPr>
                      <a:r>
                        <a:rPr lang="ar-SA" sz="1000">
                          <a:effectLst/>
                        </a:rPr>
                        <a:t>2023م</a:t>
                      </a:r>
                      <a:endParaRPr lang="en-GB" sz="700">
                        <a:effectLst/>
                        <a:latin typeface="Calibri" panose="020F0502020204030204" pitchFamily="34" charset="0"/>
                        <a:ea typeface="Calibri" panose="020F0502020204030204" pitchFamily="34" charset="0"/>
                        <a:cs typeface="Arial" panose="020B0604020202020204" pitchFamily="34" charset="0"/>
                      </a:endParaRPr>
                    </a:p>
                  </a:txBody>
                  <a:tcPr marL="44572" marR="44572" marT="0" marB="0" anchor="ctr"/>
                </a:tc>
                <a:tc>
                  <a:txBody>
                    <a:bodyPr/>
                    <a:lstStyle/>
                    <a:p>
                      <a:pPr algn="ctr" rtl="1">
                        <a:lnSpc>
                          <a:spcPct val="107000"/>
                        </a:lnSpc>
                        <a:spcAft>
                          <a:spcPts val="0"/>
                        </a:spcAft>
                      </a:pPr>
                      <a:r>
                        <a:rPr lang="ar-SA" sz="1000">
                          <a:effectLst/>
                        </a:rPr>
                        <a:t>405</a:t>
                      </a:r>
                      <a:endParaRPr lang="en-GB" sz="700">
                        <a:effectLst/>
                        <a:latin typeface="Calibri" panose="020F0502020204030204" pitchFamily="34" charset="0"/>
                        <a:ea typeface="Calibri" panose="020F0502020204030204" pitchFamily="34" charset="0"/>
                        <a:cs typeface="Arial" panose="020B0604020202020204" pitchFamily="34" charset="0"/>
                      </a:endParaRPr>
                    </a:p>
                  </a:txBody>
                  <a:tcPr marL="44572" marR="44572" marT="0" marB="0" anchor="ctr"/>
                </a:tc>
                <a:tc>
                  <a:txBody>
                    <a:bodyPr/>
                    <a:lstStyle/>
                    <a:p>
                      <a:pPr algn="ctr" rtl="1">
                        <a:lnSpc>
                          <a:spcPct val="107000"/>
                        </a:lnSpc>
                        <a:spcAft>
                          <a:spcPts val="0"/>
                        </a:spcAft>
                      </a:pPr>
                      <a:r>
                        <a:rPr lang="ar-SA" sz="1000">
                          <a:effectLst/>
                        </a:rPr>
                        <a:t>663</a:t>
                      </a:r>
                      <a:endParaRPr lang="en-GB" sz="700">
                        <a:effectLst/>
                        <a:latin typeface="Calibri" panose="020F0502020204030204" pitchFamily="34" charset="0"/>
                        <a:ea typeface="Calibri" panose="020F0502020204030204" pitchFamily="34" charset="0"/>
                        <a:cs typeface="Arial" panose="020B0604020202020204" pitchFamily="34" charset="0"/>
                      </a:endParaRPr>
                    </a:p>
                  </a:txBody>
                  <a:tcPr marL="44572" marR="44572" marT="0" marB="0" anchor="ctr"/>
                </a:tc>
                <a:tc>
                  <a:txBody>
                    <a:bodyPr/>
                    <a:lstStyle/>
                    <a:p>
                      <a:pPr algn="ctr" rtl="1">
                        <a:lnSpc>
                          <a:spcPct val="107000"/>
                        </a:lnSpc>
                        <a:spcAft>
                          <a:spcPts val="0"/>
                        </a:spcAft>
                      </a:pPr>
                      <a:r>
                        <a:rPr lang="ar-SA" sz="1000">
                          <a:effectLst/>
                        </a:rPr>
                        <a:t>1068</a:t>
                      </a:r>
                      <a:endParaRPr lang="en-GB" sz="700">
                        <a:effectLst/>
                        <a:latin typeface="Calibri" panose="020F0502020204030204" pitchFamily="34" charset="0"/>
                        <a:ea typeface="Calibri" panose="020F0502020204030204" pitchFamily="34" charset="0"/>
                        <a:cs typeface="Arial" panose="020B0604020202020204" pitchFamily="34" charset="0"/>
                      </a:endParaRPr>
                    </a:p>
                  </a:txBody>
                  <a:tcPr marL="44572" marR="44572" marT="0" marB="0" anchor="ctr"/>
                </a:tc>
                <a:tc>
                  <a:txBody>
                    <a:bodyPr/>
                    <a:lstStyle/>
                    <a:p>
                      <a:pPr algn="ctr" rtl="1">
                        <a:lnSpc>
                          <a:spcPct val="107000"/>
                        </a:lnSpc>
                        <a:spcAft>
                          <a:spcPts val="0"/>
                        </a:spcAft>
                      </a:pPr>
                      <a:r>
                        <a:rPr lang="ar-SA" sz="1000">
                          <a:effectLst/>
                        </a:rPr>
                        <a:t>برنامج إعداد*</a:t>
                      </a:r>
                      <a:endParaRPr lang="en-GB" sz="700">
                        <a:effectLst/>
                        <a:latin typeface="Calibri" panose="020F0502020204030204" pitchFamily="34" charset="0"/>
                        <a:ea typeface="Calibri" panose="020F0502020204030204" pitchFamily="34" charset="0"/>
                        <a:cs typeface="Arial" panose="020B0604020202020204" pitchFamily="34" charset="0"/>
                      </a:endParaRPr>
                    </a:p>
                  </a:txBody>
                  <a:tcPr marL="44572" marR="44572" marT="0" marB="0" anchor="ctr"/>
                </a:tc>
                <a:extLst>
                  <a:ext uri="{0D108BD9-81ED-4DB2-BD59-A6C34878D82A}">
                    <a16:rowId xmlns:a16="http://schemas.microsoft.com/office/drawing/2014/main" val="1328261263"/>
                  </a:ext>
                </a:extLst>
              </a:tr>
              <a:tr h="169581">
                <a:tc vMerge="1">
                  <a:txBody>
                    <a:bodyPr/>
                    <a:lstStyle/>
                    <a:p>
                      <a:endParaRPr lang="en-GB"/>
                    </a:p>
                  </a:txBody>
                  <a:tcPr/>
                </a:tc>
                <a:tc vMerge="1">
                  <a:txBody>
                    <a:bodyPr/>
                    <a:lstStyle/>
                    <a:p>
                      <a:endParaRPr lang="en-GB"/>
                    </a:p>
                  </a:txBody>
                  <a:tcPr/>
                </a:tc>
                <a:tc>
                  <a:txBody>
                    <a:bodyPr/>
                    <a:lstStyle/>
                    <a:p>
                      <a:pPr algn="ctr" rtl="1">
                        <a:lnSpc>
                          <a:spcPct val="107000"/>
                        </a:lnSpc>
                        <a:spcAft>
                          <a:spcPts val="0"/>
                        </a:spcAft>
                      </a:pPr>
                      <a:r>
                        <a:rPr lang="ar-SA" sz="1000">
                          <a:effectLst/>
                        </a:rPr>
                        <a:t>784</a:t>
                      </a:r>
                      <a:endParaRPr lang="en-GB" sz="700">
                        <a:effectLst/>
                        <a:latin typeface="Calibri" panose="020F0502020204030204" pitchFamily="34" charset="0"/>
                        <a:ea typeface="Calibri" panose="020F0502020204030204" pitchFamily="34" charset="0"/>
                        <a:cs typeface="Arial" panose="020B0604020202020204" pitchFamily="34" charset="0"/>
                      </a:endParaRPr>
                    </a:p>
                  </a:txBody>
                  <a:tcPr marL="44572" marR="44572" marT="0" marB="0" anchor="ctr"/>
                </a:tc>
                <a:tc>
                  <a:txBody>
                    <a:bodyPr/>
                    <a:lstStyle/>
                    <a:p>
                      <a:pPr algn="ctr" rtl="1">
                        <a:lnSpc>
                          <a:spcPct val="107000"/>
                        </a:lnSpc>
                        <a:spcAft>
                          <a:spcPts val="0"/>
                        </a:spcAft>
                      </a:pPr>
                      <a:r>
                        <a:rPr lang="ar-SA" sz="1000">
                          <a:effectLst/>
                        </a:rPr>
                        <a:t>591</a:t>
                      </a:r>
                      <a:endParaRPr lang="en-GB" sz="700">
                        <a:effectLst/>
                        <a:latin typeface="Calibri" panose="020F0502020204030204" pitchFamily="34" charset="0"/>
                        <a:ea typeface="Calibri" panose="020F0502020204030204" pitchFamily="34" charset="0"/>
                        <a:cs typeface="Arial" panose="020B0604020202020204" pitchFamily="34" charset="0"/>
                      </a:endParaRPr>
                    </a:p>
                  </a:txBody>
                  <a:tcPr marL="44572" marR="44572" marT="0" marB="0" anchor="ctr"/>
                </a:tc>
                <a:tc>
                  <a:txBody>
                    <a:bodyPr/>
                    <a:lstStyle/>
                    <a:p>
                      <a:pPr algn="ctr" rtl="1">
                        <a:lnSpc>
                          <a:spcPct val="107000"/>
                        </a:lnSpc>
                        <a:spcAft>
                          <a:spcPts val="0"/>
                        </a:spcAft>
                      </a:pPr>
                      <a:r>
                        <a:rPr lang="ar-SA" sz="1000">
                          <a:effectLst/>
                        </a:rPr>
                        <a:t>1375</a:t>
                      </a:r>
                      <a:endParaRPr lang="en-GB" sz="700">
                        <a:effectLst/>
                        <a:latin typeface="Calibri" panose="020F0502020204030204" pitchFamily="34" charset="0"/>
                        <a:ea typeface="Calibri" panose="020F0502020204030204" pitchFamily="34" charset="0"/>
                        <a:cs typeface="Arial" panose="020B0604020202020204" pitchFamily="34" charset="0"/>
                      </a:endParaRPr>
                    </a:p>
                  </a:txBody>
                  <a:tcPr marL="44572" marR="44572" marT="0" marB="0" anchor="ctr"/>
                </a:tc>
                <a:tc>
                  <a:txBody>
                    <a:bodyPr/>
                    <a:lstStyle/>
                    <a:p>
                      <a:pPr algn="ctr" rtl="1">
                        <a:lnSpc>
                          <a:spcPct val="107000"/>
                        </a:lnSpc>
                        <a:spcAft>
                          <a:spcPts val="0"/>
                        </a:spcAft>
                      </a:pPr>
                      <a:r>
                        <a:rPr lang="ar-SA" sz="1000">
                          <a:effectLst/>
                        </a:rPr>
                        <a:t>برنامج تماسك*</a:t>
                      </a:r>
                      <a:endParaRPr lang="en-GB" sz="700">
                        <a:effectLst/>
                        <a:latin typeface="Calibri" panose="020F0502020204030204" pitchFamily="34" charset="0"/>
                        <a:ea typeface="Calibri" panose="020F0502020204030204" pitchFamily="34" charset="0"/>
                        <a:cs typeface="Arial" panose="020B0604020202020204" pitchFamily="34" charset="0"/>
                      </a:endParaRPr>
                    </a:p>
                  </a:txBody>
                  <a:tcPr marL="44572" marR="44572" marT="0" marB="0" anchor="ctr"/>
                </a:tc>
                <a:extLst>
                  <a:ext uri="{0D108BD9-81ED-4DB2-BD59-A6C34878D82A}">
                    <a16:rowId xmlns:a16="http://schemas.microsoft.com/office/drawing/2014/main" val="951815562"/>
                  </a:ext>
                </a:extLst>
              </a:tr>
              <a:tr h="273211">
                <a:tc>
                  <a:txBody>
                    <a:bodyPr/>
                    <a:lstStyle/>
                    <a:p>
                      <a:pPr algn="ctr" rtl="1">
                        <a:lnSpc>
                          <a:spcPct val="107000"/>
                        </a:lnSpc>
                        <a:spcAft>
                          <a:spcPts val="0"/>
                        </a:spcAft>
                      </a:pPr>
                      <a:r>
                        <a:rPr lang="ar-SA" sz="1000" dirty="0">
                          <a:effectLst/>
                        </a:rPr>
                        <a:t> </a:t>
                      </a:r>
                      <a:endParaRPr lang="en-GB" sz="700" dirty="0">
                        <a:effectLst/>
                        <a:latin typeface="Calibri" panose="020F0502020204030204" pitchFamily="34" charset="0"/>
                        <a:ea typeface="Calibri" panose="020F0502020204030204" pitchFamily="34" charset="0"/>
                        <a:cs typeface="Arial" panose="020B0604020202020204" pitchFamily="34" charset="0"/>
                      </a:endParaRPr>
                    </a:p>
                  </a:txBody>
                  <a:tcPr marL="44572" marR="44572" marT="0" marB="0" anchor="ctr">
                    <a:solidFill>
                      <a:srgbClr val="368B75"/>
                    </a:solidFill>
                  </a:tcPr>
                </a:tc>
                <a:tc>
                  <a:txBody>
                    <a:bodyPr/>
                    <a:lstStyle/>
                    <a:p>
                      <a:pPr algn="ctr" rtl="1">
                        <a:lnSpc>
                          <a:spcPct val="107000"/>
                        </a:lnSpc>
                        <a:spcAft>
                          <a:spcPts val="0"/>
                        </a:spcAft>
                      </a:pPr>
                      <a:r>
                        <a:rPr lang="ar-SA" sz="1000">
                          <a:effectLst/>
                        </a:rPr>
                        <a:t>المجموع الكلي</a:t>
                      </a:r>
                      <a:endParaRPr lang="en-GB" sz="700">
                        <a:effectLst/>
                        <a:latin typeface="Calibri" panose="020F0502020204030204" pitchFamily="34" charset="0"/>
                        <a:ea typeface="Calibri" panose="020F0502020204030204" pitchFamily="34" charset="0"/>
                        <a:cs typeface="Arial" panose="020B0604020202020204" pitchFamily="34" charset="0"/>
                      </a:endParaRPr>
                    </a:p>
                  </a:txBody>
                  <a:tcPr marL="44572" marR="44572" marT="0" marB="0" anchor="ctr"/>
                </a:tc>
                <a:tc>
                  <a:txBody>
                    <a:bodyPr/>
                    <a:lstStyle/>
                    <a:p>
                      <a:pPr algn="ctr" rtl="1">
                        <a:lnSpc>
                          <a:spcPct val="107000"/>
                        </a:lnSpc>
                        <a:spcAft>
                          <a:spcPts val="0"/>
                        </a:spcAft>
                      </a:pPr>
                      <a:r>
                        <a:rPr lang="ar-OM" sz="1000">
                          <a:effectLst/>
                        </a:rPr>
                        <a:t>19579</a:t>
                      </a:r>
                      <a:endParaRPr lang="en-GB" sz="700">
                        <a:effectLst/>
                        <a:latin typeface="Calibri" panose="020F0502020204030204" pitchFamily="34" charset="0"/>
                        <a:ea typeface="Calibri" panose="020F0502020204030204" pitchFamily="34" charset="0"/>
                        <a:cs typeface="Arial" panose="020B0604020202020204" pitchFamily="34" charset="0"/>
                      </a:endParaRPr>
                    </a:p>
                  </a:txBody>
                  <a:tcPr marL="44572" marR="44572" marT="0" marB="0" anchor="ctr"/>
                </a:tc>
                <a:tc>
                  <a:txBody>
                    <a:bodyPr/>
                    <a:lstStyle/>
                    <a:p>
                      <a:pPr algn="ctr" rtl="1">
                        <a:lnSpc>
                          <a:spcPct val="107000"/>
                        </a:lnSpc>
                        <a:spcAft>
                          <a:spcPts val="0"/>
                        </a:spcAft>
                      </a:pPr>
                      <a:r>
                        <a:rPr lang="ar-SA" sz="1000">
                          <a:effectLst/>
                        </a:rPr>
                        <a:t>19615</a:t>
                      </a:r>
                      <a:endParaRPr lang="en-GB" sz="700">
                        <a:effectLst/>
                        <a:latin typeface="Calibri" panose="020F0502020204030204" pitchFamily="34" charset="0"/>
                        <a:ea typeface="Calibri" panose="020F0502020204030204" pitchFamily="34" charset="0"/>
                        <a:cs typeface="Arial" panose="020B0604020202020204" pitchFamily="34" charset="0"/>
                      </a:endParaRPr>
                    </a:p>
                  </a:txBody>
                  <a:tcPr marL="44572" marR="44572" marT="0" marB="0" anchor="ctr"/>
                </a:tc>
                <a:tc>
                  <a:txBody>
                    <a:bodyPr/>
                    <a:lstStyle/>
                    <a:p>
                      <a:pPr algn="ctr" rtl="1">
                        <a:lnSpc>
                          <a:spcPct val="107000"/>
                        </a:lnSpc>
                        <a:spcAft>
                          <a:spcPts val="0"/>
                        </a:spcAft>
                      </a:pPr>
                      <a:r>
                        <a:rPr lang="ar-SA" sz="1000">
                          <a:effectLst/>
                        </a:rPr>
                        <a:t>39194</a:t>
                      </a:r>
                      <a:endParaRPr lang="en-GB" sz="700">
                        <a:effectLst/>
                        <a:latin typeface="Calibri" panose="020F0502020204030204" pitchFamily="34" charset="0"/>
                        <a:ea typeface="Calibri" panose="020F0502020204030204" pitchFamily="34" charset="0"/>
                        <a:cs typeface="Arial" panose="020B0604020202020204" pitchFamily="34" charset="0"/>
                      </a:endParaRPr>
                    </a:p>
                  </a:txBody>
                  <a:tcPr marL="44572" marR="44572" marT="0" marB="0" anchor="ctr"/>
                </a:tc>
                <a:tc>
                  <a:txBody>
                    <a:bodyPr/>
                    <a:lstStyle/>
                    <a:p>
                      <a:pPr algn="ctr" rtl="1">
                        <a:lnSpc>
                          <a:spcPct val="107000"/>
                        </a:lnSpc>
                        <a:spcAft>
                          <a:spcPts val="0"/>
                        </a:spcAft>
                      </a:pPr>
                      <a:r>
                        <a:rPr lang="ar-SA" sz="1000" dirty="0">
                          <a:effectLst/>
                        </a:rPr>
                        <a:t> </a:t>
                      </a:r>
                      <a:endParaRPr lang="en-GB" sz="700" dirty="0">
                        <a:effectLst/>
                        <a:latin typeface="Calibri" panose="020F0502020204030204" pitchFamily="34" charset="0"/>
                        <a:ea typeface="Calibri" panose="020F0502020204030204" pitchFamily="34" charset="0"/>
                        <a:cs typeface="Arial" panose="020B0604020202020204" pitchFamily="34" charset="0"/>
                      </a:endParaRPr>
                    </a:p>
                  </a:txBody>
                  <a:tcPr marL="44572" marR="44572" marT="0" marB="0" anchor="ctr"/>
                </a:tc>
                <a:extLst>
                  <a:ext uri="{0D108BD9-81ED-4DB2-BD59-A6C34878D82A}">
                    <a16:rowId xmlns:a16="http://schemas.microsoft.com/office/drawing/2014/main" val="362981837"/>
                  </a:ext>
                </a:extLst>
              </a:tr>
            </a:tbl>
          </a:graphicData>
        </a:graphic>
      </p:graphicFrame>
    </p:spTree>
    <p:extLst>
      <p:ext uri="{BB962C8B-B14F-4D97-AF65-F5344CB8AC3E}">
        <p14:creationId xmlns:p14="http://schemas.microsoft.com/office/powerpoint/2010/main" val="17877028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wrap="square" lIns="0" tIns="8404" rIns="0" bIns="0" rtlCol="0">
        <a:spAutoFit/>
      </a:bodyPr>
      <a:lstStyle>
        <a:defPPr marL="8405" marR="3362" algn="r" rtl="1">
          <a:lnSpc>
            <a:spcPct val="100000"/>
          </a:lnSpc>
          <a:spcBef>
            <a:spcPts val="66"/>
          </a:spcBef>
          <a:defRPr sz="3177" b="1" dirty="0">
            <a:solidFill>
              <a:srgbClr val="231F20"/>
            </a:solidFill>
            <a:latin typeface="Sakkal Majalla" panose="02000000000000000000" pitchFamily="2" charset="-78"/>
            <a:cs typeface="Sakkal Majalla" panose="02000000000000000000" pitchFamily="2" charset="-78"/>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674</TotalTime>
  <Words>1111</Words>
  <Application>Microsoft Office PowerPoint</Application>
  <PresentationFormat>عرض على الشاشة (16:9)</PresentationFormat>
  <Paragraphs>152</Paragraphs>
  <Slides>15</Slides>
  <Notes>2</Notes>
  <HiddenSlides>0</HiddenSlides>
  <MMClips>0</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15</vt:i4>
      </vt:variant>
    </vt:vector>
  </HeadingPairs>
  <TitlesOfParts>
    <vt:vector size="21" baseType="lpstr">
      <vt:lpstr>Arial</vt:lpstr>
      <vt:lpstr>Calibri</vt:lpstr>
      <vt:lpstr>Noto Sans</vt:lpstr>
      <vt:lpstr>Sakkal Majalla</vt:lpstr>
      <vt:lpstr>Wingdings</vt:lpstr>
      <vt:lpstr>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said rashid said almaktomi</dc:creator>
  <cp:lastModifiedBy>said rashid said almaktomi</cp:lastModifiedBy>
  <cp:revision>53</cp:revision>
  <dcterms:created xsi:type="dcterms:W3CDTF">2021-07-29T02:26:01Z</dcterms:created>
  <dcterms:modified xsi:type="dcterms:W3CDTF">2024-08-28T21:03:14Z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2021-07-29T00:00:00Z</vt:filetime>
  </property>
  <property fmtid="{D5CDD505-2E9C-101B-9397-08002B2CF9AE}" pid="3" name="Creator">
    <vt:lpwstr>Adobe InDesign 16.2 (Macintosh)</vt:lpwstr>
  </property>
  <property fmtid="{D5CDD505-2E9C-101B-9397-08002B2CF9AE}" pid="4" name="LastSaved">
    <vt:filetime>2021-07-29T00:00:00Z</vt:filetime>
  </property>
</Properties>
</file>